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2" r:id="rId3"/>
    <p:sldMasterId id="2147483708" r:id="rId4"/>
    <p:sldMasterId id="2147483724" r:id="rId5"/>
    <p:sldMasterId id="2147483740" r:id="rId6"/>
    <p:sldMasterId id="2147483756" r:id="rId7"/>
    <p:sldMasterId id="2147483772" r:id="rId8"/>
  </p:sldMasterIdLst>
  <p:notesMasterIdLst>
    <p:notesMasterId r:id="rId26"/>
  </p:notesMasterIdLst>
  <p:sldIdLst>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6459200" cy="9144000"/>
  <p:notesSz cx="6858000" cy="9144000"/>
  <p:defaultTextStyle>
    <a:defPPr>
      <a:defRPr lang="en-US"/>
    </a:defPPr>
    <a:lvl1pPr marL="0" algn="l" defTabSz="1384584" rtl="0" eaLnBrk="1" latinLnBrk="0" hangingPunct="1">
      <a:defRPr sz="2700" kern="1200">
        <a:solidFill>
          <a:schemeClr val="tx1"/>
        </a:solidFill>
        <a:latin typeface="+mn-lt"/>
        <a:ea typeface="+mn-ea"/>
        <a:cs typeface="+mn-cs"/>
      </a:defRPr>
    </a:lvl1pPr>
    <a:lvl2pPr marL="692292" algn="l" defTabSz="1384584" rtl="0" eaLnBrk="1" latinLnBrk="0" hangingPunct="1">
      <a:defRPr sz="2700" kern="1200">
        <a:solidFill>
          <a:schemeClr val="tx1"/>
        </a:solidFill>
        <a:latin typeface="+mn-lt"/>
        <a:ea typeface="+mn-ea"/>
        <a:cs typeface="+mn-cs"/>
      </a:defRPr>
    </a:lvl2pPr>
    <a:lvl3pPr marL="1384584" algn="l" defTabSz="1384584" rtl="0" eaLnBrk="1" latinLnBrk="0" hangingPunct="1">
      <a:defRPr sz="2700" kern="1200">
        <a:solidFill>
          <a:schemeClr val="tx1"/>
        </a:solidFill>
        <a:latin typeface="+mn-lt"/>
        <a:ea typeface="+mn-ea"/>
        <a:cs typeface="+mn-cs"/>
      </a:defRPr>
    </a:lvl3pPr>
    <a:lvl4pPr marL="2076877" algn="l" defTabSz="1384584" rtl="0" eaLnBrk="1" latinLnBrk="0" hangingPunct="1">
      <a:defRPr sz="2700" kern="1200">
        <a:solidFill>
          <a:schemeClr val="tx1"/>
        </a:solidFill>
        <a:latin typeface="+mn-lt"/>
        <a:ea typeface="+mn-ea"/>
        <a:cs typeface="+mn-cs"/>
      </a:defRPr>
    </a:lvl4pPr>
    <a:lvl5pPr marL="2769169" algn="l" defTabSz="1384584" rtl="0" eaLnBrk="1" latinLnBrk="0" hangingPunct="1">
      <a:defRPr sz="2700" kern="1200">
        <a:solidFill>
          <a:schemeClr val="tx1"/>
        </a:solidFill>
        <a:latin typeface="+mn-lt"/>
        <a:ea typeface="+mn-ea"/>
        <a:cs typeface="+mn-cs"/>
      </a:defRPr>
    </a:lvl5pPr>
    <a:lvl6pPr marL="3461461" algn="l" defTabSz="1384584" rtl="0" eaLnBrk="1" latinLnBrk="0" hangingPunct="1">
      <a:defRPr sz="2700" kern="1200">
        <a:solidFill>
          <a:schemeClr val="tx1"/>
        </a:solidFill>
        <a:latin typeface="+mn-lt"/>
        <a:ea typeface="+mn-ea"/>
        <a:cs typeface="+mn-cs"/>
      </a:defRPr>
    </a:lvl6pPr>
    <a:lvl7pPr marL="4153753" algn="l" defTabSz="1384584" rtl="0" eaLnBrk="1" latinLnBrk="0" hangingPunct="1">
      <a:defRPr sz="2700" kern="1200">
        <a:solidFill>
          <a:schemeClr val="tx1"/>
        </a:solidFill>
        <a:latin typeface="+mn-lt"/>
        <a:ea typeface="+mn-ea"/>
        <a:cs typeface="+mn-cs"/>
      </a:defRPr>
    </a:lvl7pPr>
    <a:lvl8pPr marL="4846046" algn="l" defTabSz="1384584" rtl="0" eaLnBrk="1" latinLnBrk="0" hangingPunct="1">
      <a:defRPr sz="2700" kern="1200">
        <a:solidFill>
          <a:schemeClr val="tx1"/>
        </a:solidFill>
        <a:latin typeface="+mn-lt"/>
        <a:ea typeface="+mn-ea"/>
        <a:cs typeface="+mn-cs"/>
      </a:defRPr>
    </a:lvl8pPr>
    <a:lvl9pPr marL="5538338" algn="l" defTabSz="1384584" rtl="0" eaLnBrk="1" latinLnBrk="0" hangingPunct="1">
      <a:defRPr sz="2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5" d="100"/>
          <a:sy n="55" d="100"/>
        </p:scale>
        <p:origin x="-534" y="-96"/>
      </p:cViewPr>
      <p:guideLst>
        <p:guide orient="horz" pos="2880"/>
        <p:guide pos="51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8855B9-3628-4D2B-8F74-D60350B1605D}" type="datetimeFigureOut">
              <a:rPr lang="en-US" smtClean="0"/>
              <a:t>1/23/2022</a:t>
            </a:fld>
            <a:endParaRPr lang="en-US"/>
          </a:p>
        </p:txBody>
      </p:sp>
      <p:sp>
        <p:nvSpPr>
          <p:cNvPr id="4" name="Slide Image Placeholder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4BAF37-3E18-4B40-998B-0EC3F271A213}" type="slidenum">
              <a:rPr lang="en-US" smtClean="0"/>
              <a:t>‹#›</a:t>
            </a:fld>
            <a:endParaRPr lang="en-US"/>
          </a:p>
        </p:txBody>
      </p:sp>
    </p:spTree>
    <p:extLst>
      <p:ext uri="{BB962C8B-B14F-4D97-AF65-F5344CB8AC3E}">
        <p14:creationId xmlns:p14="http://schemas.microsoft.com/office/powerpoint/2010/main" val="676378584"/>
      </p:ext>
    </p:extLst>
  </p:cSld>
  <p:clrMap bg1="lt1" tx1="dk1" bg2="lt2" tx2="dk2" accent1="accent1" accent2="accent2" accent3="accent3" accent4="accent4" accent5="accent5" accent6="accent6" hlink="hlink" folHlink="folHlink"/>
  <p:notesStyle>
    <a:lvl1pPr marL="0" algn="l" defTabSz="1384584" rtl="0" eaLnBrk="1" latinLnBrk="0" hangingPunct="1">
      <a:defRPr sz="1800" kern="1200">
        <a:solidFill>
          <a:schemeClr val="tx1"/>
        </a:solidFill>
        <a:latin typeface="+mn-lt"/>
        <a:ea typeface="+mn-ea"/>
        <a:cs typeface="+mn-cs"/>
      </a:defRPr>
    </a:lvl1pPr>
    <a:lvl2pPr marL="692292" algn="l" defTabSz="1384584" rtl="0" eaLnBrk="1" latinLnBrk="0" hangingPunct="1">
      <a:defRPr sz="1800" kern="1200">
        <a:solidFill>
          <a:schemeClr val="tx1"/>
        </a:solidFill>
        <a:latin typeface="+mn-lt"/>
        <a:ea typeface="+mn-ea"/>
        <a:cs typeface="+mn-cs"/>
      </a:defRPr>
    </a:lvl2pPr>
    <a:lvl3pPr marL="1384584" algn="l" defTabSz="1384584" rtl="0" eaLnBrk="1" latinLnBrk="0" hangingPunct="1">
      <a:defRPr sz="1800" kern="1200">
        <a:solidFill>
          <a:schemeClr val="tx1"/>
        </a:solidFill>
        <a:latin typeface="+mn-lt"/>
        <a:ea typeface="+mn-ea"/>
        <a:cs typeface="+mn-cs"/>
      </a:defRPr>
    </a:lvl3pPr>
    <a:lvl4pPr marL="2076877" algn="l" defTabSz="1384584" rtl="0" eaLnBrk="1" latinLnBrk="0" hangingPunct="1">
      <a:defRPr sz="1800" kern="1200">
        <a:solidFill>
          <a:schemeClr val="tx1"/>
        </a:solidFill>
        <a:latin typeface="+mn-lt"/>
        <a:ea typeface="+mn-ea"/>
        <a:cs typeface="+mn-cs"/>
      </a:defRPr>
    </a:lvl4pPr>
    <a:lvl5pPr marL="2769169" algn="l" defTabSz="1384584" rtl="0" eaLnBrk="1" latinLnBrk="0" hangingPunct="1">
      <a:defRPr sz="1800" kern="1200">
        <a:solidFill>
          <a:schemeClr val="tx1"/>
        </a:solidFill>
        <a:latin typeface="+mn-lt"/>
        <a:ea typeface="+mn-ea"/>
        <a:cs typeface="+mn-cs"/>
      </a:defRPr>
    </a:lvl5pPr>
    <a:lvl6pPr marL="3461461" algn="l" defTabSz="1384584" rtl="0" eaLnBrk="1" latinLnBrk="0" hangingPunct="1">
      <a:defRPr sz="1800" kern="1200">
        <a:solidFill>
          <a:schemeClr val="tx1"/>
        </a:solidFill>
        <a:latin typeface="+mn-lt"/>
        <a:ea typeface="+mn-ea"/>
        <a:cs typeface="+mn-cs"/>
      </a:defRPr>
    </a:lvl6pPr>
    <a:lvl7pPr marL="4153753" algn="l" defTabSz="1384584" rtl="0" eaLnBrk="1" latinLnBrk="0" hangingPunct="1">
      <a:defRPr sz="1800" kern="1200">
        <a:solidFill>
          <a:schemeClr val="tx1"/>
        </a:solidFill>
        <a:latin typeface="+mn-lt"/>
        <a:ea typeface="+mn-ea"/>
        <a:cs typeface="+mn-cs"/>
      </a:defRPr>
    </a:lvl7pPr>
    <a:lvl8pPr marL="4846046" algn="l" defTabSz="1384584" rtl="0" eaLnBrk="1" latinLnBrk="0" hangingPunct="1">
      <a:defRPr sz="1800" kern="1200">
        <a:solidFill>
          <a:schemeClr val="tx1"/>
        </a:solidFill>
        <a:latin typeface="+mn-lt"/>
        <a:ea typeface="+mn-ea"/>
        <a:cs typeface="+mn-cs"/>
      </a:defRPr>
    </a:lvl8pPr>
    <a:lvl9pPr marL="5538338" algn="l" defTabSz="1384584"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6AD9F8-C5F4-44F1-B06C-F2E34AD3C735}"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707604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xfrm>
            <a:off x="342900" y="685800"/>
            <a:ext cx="6172200" cy="3429000"/>
          </a:xfrm>
          <a:ln/>
        </p:spPr>
      </p:sp>
      <p:sp>
        <p:nvSpPr>
          <p:cNvPr id="4915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latin typeface="Arial" panose="020B0604020202020204" pitchFamily="34" charset="0"/>
            </a:endParaRPr>
          </a:p>
        </p:txBody>
      </p:sp>
      <p:sp>
        <p:nvSpPr>
          <p:cNvPr id="4915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704D37-6DD0-4356-AE00-9718C6B13D6A}" type="slidenum">
              <a:rPr lang="zh-CN" altLang="en-US">
                <a:solidFill>
                  <a:prstClr val="black"/>
                </a:solidFill>
              </a:rPr>
              <a:pPr eaLnBrk="1" hangingPunct="1"/>
              <a:t>11</a:t>
            </a:fld>
            <a:endParaRPr lang="zh-CN" altLang="en-US">
              <a:solidFill>
                <a:prstClr val="black"/>
              </a:solidFill>
            </a:endParaRPr>
          </a:p>
        </p:txBody>
      </p:sp>
    </p:spTree>
    <p:extLst>
      <p:ext uri="{BB962C8B-B14F-4D97-AF65-F5344CB8AC3E}">
        <p14:creationId xmlns:p14="http://schemas.microsoft.com/office/powerpoint/2010/main" val="3343628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xfrm>
            <a:off x="342900" y="685800"/>
            <a:ext cx="6172200" cy="3429000"/>
          </a:xfrm>
          <a:ln/>
        </p:spPr>
      </p:sp>
      <p:sp>
        <p:nvSpPr>
          <p:cNvPr id="4915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latin typeface="Arial" panose="020B0604020202020204" pitchFamily="34" charset="0"/>
            </a:endParaRPr>
          </a:p>
        </p:txBody>
      </p:sp>
      <p:sp>
        <p:nvSpPr>
          <p:cNvPr id="4915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704D37-6DD0-4356-AE00-9718C6B13D6A}" type="slidenum">
              <a:rPr lang="zh-CN" altLang="en-US">
                <a:solidFill>
                  <a:prstClr val="black"/>
                </a:solidFill>
              </a:rPr>
              <a:pPr eaLnBrk="1" hangingPunct="1"/>
              <a:t>12</a:t>
            </a:fld>
            <a:endParaRPr lang="zh-CN" altLang="en-US">
              <a:solidFill>
                <a:prstClr val="black"/>
              </a:solidFill>
            </a:endParaRPr>
          </a:p>
        </p:txBody>
      </p:sp>
    </p:spTree>
    <p:extLst>
      <p:ext uri="{BB962C8B-B14F-4D97-AF65-F5344CB8AC3E}">
        <p14:creationId xmlns:p14="http://schemas.microsoft.com/office/powerpoint/2010/main" val="3343628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xfrm>
            <a:off x="342900" y="685800"/>
            <a:ext cx="6172200" cy="3429000"/>
          </a:xfrm>
          <a:ln/>
        </p:spPr>
      </p:sp>
      <p:sp>
        <p:nvSpPr>
          <p:cNvPr id="4915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latin typeface="Arial" panose="020B0604020202020204" pitchFamily="34" charset="0"/>
            </a:endParaRPr>
          </a:p>
        </p:txBody>
      </p:sp>
      <p:sp>
        <p:nvSpPr>
          <p:cNvPr id="4915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704D37-6DD0-4356-AE00-9718C6B13D6A}" type="slidenum">
              <a:rPr lang="zh-CN" altLang="en-US">
                <a:solidFill>
                  <a:prstClr val="black"/>
                </a:solidFill>
              </a:rPr>
              <a:pPr eaLnBrk="1" hangingPunct="1"/>
              <a:t>13</a:t>
            </a:fld>
            <a:endParaRPr lang="zh-CN" altLang="en-US">
              <a:solidFill>
                <a:prstClr val="black"/>
              </a:solidFill>
            </a:endParaRPr>
          </a:p>
        </p:txBody>
      </p:sp>
    </p:spTree>
    <p:extLst>
      <p:ext uri="{BB962C8B-B14F-4D97-AF65-F5344CB8AC3E}">
        <p14:creationId xmlns:p14="http://schemas.microsoft.com/office/powerpoint/2010/main" val="3343628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xfrm>
            <a:off x="342900" y="685800"/>
            <a:ext cx="6172200" cy="3429000"/>
          </a:xfrm>
          <a:ln/>
        </p:spPr>
      </p:sp>
      <p:sp>
        <p:nvSpPr>
          <p:cNvPr id="4915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latin typeface="Arial" panose="020B0604020202020204" pitchFamily="34" charset="0"/>
            </a:endParaRPr>
          </a:p>
        </p:txBody>
      </p:sp>
      <p:sp>
        <p:nvSpPr>
          <p:cNvPr id="4915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704D37-6DD0-4356-AE00-9718C6B13D6A}" type="slidenum">
              <a:rPr lang="zh-CN" altLang="en-US">
                <a:solidFill>
                  <a:prstClr val="black"/>
                </a:solidFill>
              </a:rPr>
              <a:pPr eaLnBrk="1" hangingPunct="1"/>
              <a:t>14</a:t>
            </a:fld>
            <a:endParaRPr lang="zh-CN" altLang="en-US">
              <a:solidFill>
                <a:prstClr val="black"/>
              </a:solidFill>
            </a:endParaRPr>
          </a:p>
        </p:txBody>
      </p:sp>
    </p:spTree>
    <p:extLst>
      <p:ext uri="{BB962C8B-B14F-4D97-AF65-F5344CB8AC3E}">
        <p14:creationId xmlns:p14="http://schemas.microsoft.com/office/powerpoint/2010/main" val="3343628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eaLnBrk="0" fontAlgn="base" hangingPunct="0">
              <a:spcBef>
                <a:spcPct val="0"/>
              </a:spcBef>
              <a:spcAft>
                <a:spcPct val="0"/>
              </a:spcAft>
              <a:defRPr/>
            </a:pPr>
            <a:fld id="{10F96142-1E7F-467E-99B1-28403FD7494D}" type="slidenum">
              <a:rPr lang="zh-CN" altLang="en-US" smtClean="0">
                <a:solidFill>
                  <a:prstClr val="black"/>
                </a:solidFill>
              </a:rPr>
              <a:pPr eaLnBrk="0" fontAlgn="base" hangingPunct="0">
                <a:spcBef>
                  <a:spcPct val="0"/>
                </a:spcBef>
                <a:spcAft>
                  <a:spcPct val="0"/>
                </a:spcAft>
                <a:defRPr/>
              </a:pPr>
              <a:t>15</a:t>
            </a:fld>
            <a:endParaRPr lang="zh-CN" altLang="en-US">
              <a:solidFill>
                <a:prstClr val="black"/>
              </a:solidFill>
            </a:endParaRPr>
          </a:p>
        </p:txBody>
      </p:sp>
    </p:spTree>
    <p:extLst>
      <p:ext uri="{BB962C8B-B14F-4D97-AF65-F5344CB8AC3E}">
        <p14:creationId xmlns:p14="http://schemas.microsoft.com/office/powerpoint/2010/main" val="1884116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B6027-7150-4A43-867B-50EC5E30AC49}"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646762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eaLnBrk="0" fontAlgn="base" hangingPunct="0">
              <a:spcBef>
                <a:spcPct val="0"/>
              </a:spcBef>
              <a:spcAft>
                <a:spcPct val="0"/>
              </a:spcAft>
              <a:defRPr/>
            </a:pPr>
            <a:fld id="{10F96142-1E7F-467E-99B1-28403FD7494D}" type="slidenum">
              <a:rPr lang="zh-CN" altLang="en-US" smtClean="0">
                <a:solidFill>
                  <a:prstClr val="black"/>
                </a:solidFill>
              </a:rPr>
              <a:pPr eaLnBrk="0" fontAlgn="base" hangingPunct="0">
                <a:spcBef>
                  <a:spcPct val="0"/>
                </a:spcBef>
                <a:spcAft>
                  <a:spcPct val="0"/>
                </a:spcAft>
                <a:defRPr/>
              </a:pPr>
              <a:t>3</a:t>
            </a:fld>
            <a:endParaRPr lang="zh-CN" altLang="en-US">
              <a:solidFill>
                <a:prstClr val="black"/>
              </a:solidFill>
            </a:endParaRPr>
          </a:p>
        </p:txBody>
      </p:sp>
    </p:spTree>
    <p:extLst>
      <p:ext uri="{BB962C8B-B14F-4D97-AF65-F5344CB8AC3E}">
        <p14:creationId xmlns:p14="http://schemas.microsoft.com/office/powerpoint/2010/main" val="96292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442913" y="1279525"/>
            <a:ext cx="6216650" cy="3454400"/>
          </a:xfrm>
          <a:ln/>
        </p:spPr>
      </p:sp>
      <p:sp>
        <p:nvSpPr>
          <p:cNvPr id="4198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latin typeface="Arial" panose="020B0604020202020204" pitchFamily="34" charset="0"/>
            </a:endParaRPr>
          </a:p>
        </p:txBody>
      </p:sp>
      <p:sp>
        <p:nvSpPr>
          <p:cNvPr id="4198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2C5E14-3A36-440F-A459-1864B546F4D6}" type="slidenum">
              <a:rPr lang="zh-CN" altLang="en-US">
                <a:solidFill>
                  <a:prstClr val="black"/>
                </a:solidFill>
              </a:rPr>
              <a:pPr eaLnBrk="1" hangingPunct="1"/>
              <a:t>4</a:t>
            </a:fld>
            <a:endParaRPr lang="zh-CN" altLang="en-US">
              <a:solidFill>
                <a:prstClr val="black"/>
              </a:solidFill>
            </a:endParaRPr>
          </a:p>
        </p:txBody>
      </p:sp>
    </p:spTree>
    <p:extLst>
      <p:ext uri="{BB962C8B-B14F-4D97-AF65-F5344CB8AC3E}">
        <p14:creationId xmlns:p14="http://schemas.microsoft.com/office/powerpoint/2010/main" val="309316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a:xfrm>
            <a:off x="442913" y="1279525"/>
            <a:ext cx="6216650" cy="3454400"/>
          </a:xfrm>
          <a:ln/>
        </p:spPr>
      </p:sp>
      <p:sp>
        <p:nvSpPr>
          <p:cNvPr id="4301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latin typeface="Arial" panose="020B0604020202020204" pitchFamily="34" charset="0"/>
            </a:endParaRPr>
          </a:p>
        </p:txBody>
      </p:sp>
      <p:sp>
        <p:nvSpPr>
          <p:cNvPr id="4301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771FCC-B25D-47F1-87F3-44CAC55463B4}" type="slidenum">
              <a:rPr lang="zh-CN" altLang="en-US">
                <a:solidFill>
                  <a:prstClr val="black"/>
                </a:solidFill>
              </a:rPr>
              <a:pPr eaLnBrk="1" hangingPunct="1"/>
              <a:t>5</a:t>
            </a:fld>
            <a:endParaRPr lang="zh-CN" altLang="en-US">
              <a:solidFill>
                <a:prstClr val="black"/>
              </a:solidFill>
            </a:endParaRPr>
          </a:p>
        </p:txBody>
      </p:sp>
    </p:spTree>
    <p:extLst>
      <p:ext uri="{BB962C8B-B14F-4D97-AF65-F5344CB8AC3E}">
        <p14:creationId xmlns:p14="http://schemas.microsoft.com/office/powerpoint/2010/main" val="159254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442913" y="1279525"/>
            <a:ext cx="6216650" cy="3454400"/>
          </a:xfrm>
          <a:ln/>
        </p:spPr>
      </p:sp>
      <p:sp>
        <p:nvSpPr>
          <p:cNvPr id="4198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latin typeface="Arial" panose="020B0604020202020204" pitchFamily="34" charset="0"/>
            </a:endParaRPr>
          </a:p>
        </p:txBody>
      </p:sp>
      <p:sp>
        <p:nvSpPr>
          <p:cNvPr id="4198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2C5E14-3A36-440F-A459-1864B546F4D6}" type="slidenum">
              <a:rPr lang="zh-CN" altLang="en-US">
                <a:solidFill>
                  <a:prstClr val="black"/>
                </a:solidFill>
              </a:rPr>
              <a:pPr eaLnBrk="1" hangingPunct="1"/>
              <a:t>6</a:t>
            </a:fld>
            <a:endParaRPr lang="zh-CN" altLang="en-US">
              <a:solidFill>
                <a:prstClr val="black"/>
              </a:solidFill>
            </a:endParaRPr>
          </a:p>
        </p:txBody>
      </p:sp>
    </p:spTree>
    <p:extLst>
      <p:ext uri="{BB962C8B-B14F-4D97-AF65-F5344CB8AC3E}">
        <p14:creationId xmlns:p14="http://schemas.microsoft.com/office/powerpoint/2010/main" val="309316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xfrm>
            <a:off x="342900" y="685800"/>
            <a:ext cx="6172200" cy="3429000"/>
          </a:xfrm>
          <a:ln/>
        </p:spPr>
      </p:sp>
      <p:sp>
        <p:nvSpPr>
          <p:cNvPr id="4505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latin typeface="Arial" panose="020B0604020202020204" pitchFamily="34" charset="0"/>
            </a:endParaRPr>
          </a:p>
        </p:txBody>
      </p:sp>
      <p:sp>
        <p:nvSpPr>
          <p:cNvPr id="4506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8C4CF5-DBE1-44F6-BD8A-A200E3AED2FB}" type="slidenum">
              <a:rPr lang="zh-CN" altLang="en-US">
                <a:solidFill>
                  <a:prstClr val="black"/>
                </a:solidFill>
              </a:rPr>
              <a:pPr eaLnBrk="1" hangingPunct="1"/>
              <a:t>7</a:t>
            </a:fld>
            <a:endParaRPr lang="zh-CN" altLang="en-US">
              <a:solidFill>
                <a:prstClr val="black"/>
              </a:solidFill>
            </a:endParaRPr>
          </a:p>
        </p:txBody>
      </p:sp>
    </p:spTree>
    <p:extLst>
      <p:ext uri="{BB962C8B-B14F-4D97-AF65-F5344CB8AC3E}">
        <p14:creationId xmlns:p14="http://schemas.microsoft.com/office/powerpoint/2010/main" val="3170209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a:xfrm>
            <a:off x="442913" y="1279525"/>
            <a:ext cx="6216650" cy="3454400"/>
          </a:xfrm>
          <a:ln/>
        </p:spPr>
      </p:sp>
      <p:sp>
        <p:nvSpPr>
          <p:cNvPr id="4301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latin typeface="Arial" panose="020B0604020202020204" pitchFamily="34" charset="0"/>
            </a:endParaRPr>
          </a:p>
        </p:txBody>
      </p:sp>
      <p:sp>
        <p:nvSpPr>
          <p:cNvPr id="4301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771FCC-B25D-47F1-87F3-44CAC55463B4}" type="slidenum">
              <a:rPr lang="zh-CN" altLang="en-US">
                <a:solidFill>
                  <a:prstClr val="black"/>
                </a:solidFill>
              </a:rPr>
              <a:pPr eaLnBrk="1" hangingPunct="1"/>
              <a:t>8</a:t>
            </a:fld>
            <a:endParaRPr lang="zh-CN" altLang="en-US">
              <a:solidFill>
                <a:prstClr val="black"/>
              </a:solidFill>
            </a:endParaRPr>
          </a:p>
        </p:txBody>
      </p:sp>
    </p:spTree>
    <p:extLst>
      <p:ext uri="{BB962C8B-B14F-4D97-AF65-F5344CB8AC3E}">
        <p14:creationId xmlns:p14="http://schemas.microsoft.com/office/powerpoint/2010/main" val="1592541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442913" y="1279525"/>
            <a:ext cx="6216650" cy="3454400"/>
          </a:xfrm>
          <a:ln/>
        </p:spPr>
      </p:sp>
      <p:sp>
        <p:nvSpPr>
          <p:cNvPr id="4198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latin typeface="Arial" panose="020B0604020202020204" pitchFamily="34" charset="0"/>
            </a:endParaRPr>
          </a:p>
        </p:txBody>
      </p:sp>
      <p:sp>
        <p:nvSpPr>
          <p:cNvPr id="4198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2C5E14-3A36-440F-A459-1864B546F4D6}" type="slidenum">
              <a:rPr lang="zh-CN" altLang="en-US">
                <a:solidFill>
                  <a:prstClr val="black"/>
                </a:solidFill>
              </a:rPr>
              <a:pPr eaLnBrk="1" hangingPunct="1"/>
              <a:t>9</a:t>
            </a:fld>
            <a:endParaRPr lang="zh-CN" altLang="en-US">
              <a:solidFill>
                <a:prstClr val="black"/>
              </a:solidFill>
            </a:endParaRPr>
          </a:p>
        </p:txBody>
      </p:sp>
    </p:spTree>
    <p:extLst>
      <p:ext uri="{BB962C8B-B14F-4D97-AF65-F5344CB8AC3E}">
        <p14:creationId xmlns:p14="http://schemas.microsoft.com/office/powerpoint/2010/main" val="309316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defTabSz="914400" eaLnBrk="0" fontAlgn="base" hangingPunct="0">
              <a:spcBef>
                <a:spcPct val="0"/>
              </a:spcBef>
              <a:spcAft>
                <a:spcPct val="0"/>
              </a:spcAft>
              <a:defRPr/>
            </a:pPr>
            <a:fld id="{10F96142-1E7F-467E-99B1-28403FD7494D}" type="slidenum">
              <a:rPr lang="zh-CN" altLang="en-US" smtClean="0">
                <a:solidFill>
                  <a:prstClr val="black"/>
                </a:solidFill>
              </a:rPr>
              <a:pPr defTabSz="914400" eaLnBrk="0" fontAlgn="base" hangingPunct="0">
                <a:spcBef>
                  <a:spcPct val="0"/>
                </a:spcBef>
                <a:spcAft>
                  <a:spcPct val="0"/>
                </a:spcAft>
                <a:defRPr/>
              </a:pPr>
              <a:t>10</a:t>
            </a:fld>
            <a:endParaRPr lang="zh-CN" altLang="en-US">
              <a:solidFill>
                <a:prstClr val="black"/>
              </a:solidFill>
            </a:endParaRPr>
          </a:p>
        </p:txBody>
      </p:sp>
    </p:spTree>
    <p:extLst>
      <p:ext uri="{BB962C8B-B14F-4D97-AF65-F5344CB8AC3E}">
        <p14:creationId xmlns:p14="http://schemas.microsoft.com/office/powerpoint/2010/main" val="1884116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496485"/>
            <a:ext cx="12344400" cy="3183467"/>
          </a:xfrm>
          <a:prstGeom prst="rect">
            <a:avLst/>
          </a:prstGeom>
        </p:spPr>
        <p:txBody>
          <a:bodyPr lIns="122519" tIns="61258" rIns="122519" bIns="61258" anchor="b"/>
          <a:lstStyle>
            <a:lvl1pPr algn="ctr">
              <a:defRPr sz="8100"/>
            </a:lvl1pPr>
          </a:lstStyle>
          <a:p>
            <a:r>
              <a:rPr lang="zh-CN" altLang="en-US"/>
              <a:t>单击此处编辑母版标题样式</a:t>
            </a:r>
            <a:endParaRPr lang="en-US" dirty="0"/>
          </a:p>
        </p:txBody>
      </p:sp>
      <p:sp>
        <p:nvSpPr>
          <p:cNvPr id="3" name="Subtitle 2"/>
          <p:cNvSpPr>
            <a:spLocks noGrp="1"/>
          </p:cNvSpPr>
          <p:nvPr>
            <p:ph type="subTitle" idx="1"/>
          </p:nvPr>
        </p:nvSpPr>
        <p:spPr>
          <a:xfrm>
            <a:off x="2057400" y="4802719"/>
            <a:ext cx="12344400" cy="2207684"/>
          </a:xfrm>
          <a:prstGeom prst="rect">
            <a:avLst/>
          </a:prstGeom>
        </p:spPr>
        <p:txBody>
          <a:bodyPr lIns="122519" tIns="61258" rIns="122519" bIns="61258"/>
          <a:lstStyle>
            <a:lvl1pPr marL="0" indent="0" algn="ctr">
              <a:buNone/>
              <a:defRPr sz="3200"/>
            </a:lvl1pPr>
            <a:lvl2pPr marL="612627" indent="0" algn="ctr">
              <a:buNone/>
              <a:defRPr sz="2700"/>
            </a:lvl2pPr>
            <a:lvl3pPr marL="1225252" indent="0" algn="ctr">
              <a:buNone/>
              <a:defRPr sz="2400"/>
            </a:lvl3pPr>
            <a:lvl4pPr marL="1837865" indent="0" algn="ctr">
              <a:buNone/>
              <a:defRPr sz="2200"/>
            </a:lvl4pPr>
            <a:lvl5pPr marL="2450455" indent="0" algn="ctr">
              <a:buNone/>
              <a:defRPr sz="2200"/>
            </a:lvl5pPr>
            <a:lvl6pPr marL="3063079" indent="0" algn="ctr">
              <a:buNone/>
              <a:defRPr sz="2200"/>
            </a:lvl6pPr>
            <a:lvl7pPr marL="3675698" indent="0" algn="ctr">
              <a:buNone/>
              <a:defRPr sz="2200"/>
            </a:lvl7pPr>
            <a:lvl8pPr marL="4288313" indent="0" algn="ctr">
              <a:buNone/>
              <a:defRPr sz="2200"/>
            </a:lvl8pPr>
            <a:lvl9pPr marL="4900926" indent="0" algn="ctr">
              <a:buNone/>
              <a:defRPr sz="2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1131570" y="8475198"/>
            <a:ext cx="3703320" cy="486833"/>
          </a:xfrm>
          <a:prstGeom prst="rect">
            <a:avLst/>
          </a:prstGeom>
        </p:spPr>
        <p:txBody>
          <a:bodyPr lIns="122519" tIns="61258" rIns="122519" bIns="61258"/>
          <a:lstStyle/>
          <a:p>
            <a:pPr defTabSz="1225283"/>
            <a:fld id="{C764DE79-268F-4C1A-8933-263129D2AF90}" type="datetimeFigureOut">
              <a:rPr lang="en-US" sz="2400">
                <a:solidFill>
                  <a:prstClr val="black"/>
                </a:solidFill>
              </a:rPr>
              <a:pPr defTabSz="1225283"/>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98"/>
            <a:ext cx="5554980" cy="486833"/>
          </a:xfrm>
          <a:prstGeom prst="rect">
            <a:avLst/>
          </a:prstGeom>
        </p:spPr>
        <p:txBody>
          <a:bodyPr lIns="122519" tIns="61258" rIns="122519" bIns="61258"/>
          <a:lstStyle/>
          <a:p>
            <a:pPr defTabSz="1225283"/>
            <a:endParaRPr lang="en-US" sz="2400" dirty="0">
              <a:solidFill>
                <a:prstClr val="black"/>
              </a:solidFill>
            </a:endParaRPr>
          </a:p>
        </p:txBody>
      </p:sp>
      <p:sp>
        <p:nvSpPr>
          <p:cNvPr id="6" name="Slide Number Placeholder 5"/>
          <p:cNvSpPr>
            <a:spLocks noGrp="1"/>
          </p:cNvSpPr>
          <p:nvPr>
            <p:ph type="sldNum" sz="quarter" idx="12"/>
          </p:nvPr>
        </p:nvSpPr>
        <p:spPr>
          <a:xfrm>
            <a:off x="11624310" y="8475198"/>
            <a:ext cx="3703320" cy="486833"/>
          </a:xfrm>
          <a:prstGeom prst="rect">
            <a:avLst/>
          </a:prstGeom>
        </p:spPr>
        <p:txBody>
          <a:bodyPr lIns="122519" tIns="61258" rIns="122519" bIns="61258"/>
          <a:lstStyle/>
          <a:p>
            <a:pPr defTabSz="1225283"/>
            <a:fld id="{48F63A3B-78C7-47BE-AE5E-E10140E04643}" type="slidenum">
              <a:rPr lang="en-US" sz="2400">
                <a:solidFill>
                  <a:prstClr val="black"/>
                </a:solidFill>
              </a:rPr>
              <a:pPr defTabSz="1225283"/>
              <a:t>‹#›</a:t>
            </a:fld>
            <a:endParaRPr lang="en-US" sz="2400" dirty="0">
              <a:solidFill>
                <a:prstClr val="black"/>
              </a:solidFill>
            </a:endParaRPr>
          </a:p>
        </p:txBody>
      </p:sp>
    </p:spTree>
    <p:extLst>
      <p:ext uri="{BB962C8B-B14F-4D97-AF65-F5344CB8AC3E}">
        <p14:creationId xmlns:p14="http://schemas.microsoft.com/office/powerpoint/2010/main" val="2310448620"/>
      </p:ext>
    </p:extLst>
  </p:cSld>
  <p:clrMapOvr>
    <a:masterClrMapping/>
  </p:clrMapOvr>
  <p:transition spd="slow" advClick="0" advTm="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97"/>
            <a:ext cx="14196060" cy="1767417"/>
          </a:xfrm>
          <a:prstGeom prst="rect">
            <a:avLst/>
          </a:prstGeom>
        </p:spPr>
        <p:txBody>
          <a:bodyPr lIns="122519" tIns="61258" rIns="122519" bIns="61258"/>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31570" y="2434167"/>
            <a:ext cx="14196060" cy="5801785"/>
          </a:xfrm>
          <a:prstGeom prst="rect">
            <a:avLst/>
          </a:prstGeom>
        </p:spPr>
        <p:txBody>
          <a:bodyPr vert="eaVert" lIns="122519" tIns="61258" rIns="122519" bIns="6125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1131570" y="8475198"/>
            <a:ext cx="3703320" cy="486833"/>
          </a:xfrm>
          <a:prstGeom prst="rect">
            <a:avLst/>
          </a:prstGeom>
        </p:spPr>
        <p:txBody>
          <a:bodyPr lIns="122519" tIns="61258" rIns="122519" bIns="61258"/>
          <a:lstStyle/>
          <a:p>
            <a:pPr defTabSz="1225283"/>
            <a:fld id="{C764DE79-268F-4C1A-8933-263129D2AF90}" type="datetimeFigureOut">
              <a:rPr lang="en-US" sz="2400">
                <a:solidFill>
                  <a:prstClr val="black"/>
                </a:solidFill>
              </a:rPr>
              <a:pPr defTabSz="1225283"/>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98"/>
            <a:ext cx="5554980" cy="486833"/>
          </a:xfrm>
          <a:prstGeom prst="rect">
            <a:avLst/>
          </a:prstGeom>
        </p:spPr>
        <p:txBody>
          <a:bodyPr lIns="122519" tIns="61258" rIns="122519" bIns="61258"/>
          <a:lstStyle/>
          <a:p>
            <a:pPr defTabSz="1225283"/>
            <a:endParaRPr lang="en-US" sz="2400" dirty="0">
              <a:solidFill>
                <a:prstClr val="black"/>
              </a:solidFill>
            </a:endParaRPr>
          </a:p>
        </p:txBody>
      </p:sp>
      <p:sp>
        <p:nvSpPr>
          <p:cNvPr id="6" name="Slide Number Placeholder 5"/>
          <p:cNvSpPr>
            <a:spLocks noGrp="1"/>
          </p:cNvSpPr>
          <p:nvPr>
            <p:ph type="sldNum" sz="quarter" idx="12"/>
          </p:nvPr>
        </p:nvSpPr>
        <p:spPr>
          <a:xfrm>
            <a:off x="11624310" y="8475198"/>
            <a:ext cx="3703320" cy="486833"/>
          </a:xfrm>
          <a:prstGeom prst="rect">
            <a:avLst/>
          </a:prstGeom>
        </p:spPr>
        <p:txBody>
          <a:bodyPr lIns="122519" tIns="61258" rIns="122519" bIns="61258"/>
          <a:lstStyle/>
          <a:p>
            <a:pPr defTabSz="1225283"/>
            <a:fld id="{48F63A3B-78C7-47BE-AE5E-E10140E04643}" type="slidenum">
              <a:rPr lang="en-US" sz="2400">
                <a:solidFill>
                  <a:prstClr val="black"/>
                </a:solidFill>
              </a:rPr>
              <a:pPr defTabSz="1225283"/>
              <a:t>‹#›</a:t>
            </a:fld>
            <a:endParaRPr lang="en-US" sz="2400" dirty="0">
              <a:solidFill>
                <a:prstClr val="black"/>
              </a:solidFill>
            </a:endParaRPr>
          </a:p>
        </p:txBody>
      </p:sp>
    </p:spTree>
    <p:extLst>
      <p:ext uri="{BB962C8B-B14F-4D97-AF65-F5344CB8AC3E}">
        <p14:creationId xmlns:p14="http://schemas.microsoft.com/office/powerpoint/2010/main" val="3621169585"/>
      </p:ext>
    </p:extLst>
  </p:cSld>
  <p:clrMapOvr>
    <a:masterClrMapping/>
  </p:clrMapOvr>
  <p:transition spd="slow" advClick="0" advTm="0">
    <p:randomBar dir="ver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49"/>
            <a:ext cx="14196060" cy="1767417"/>
          </a:xfrm>
          <a:prstGeom prst="rect">
            <a:avLst/>
          </a:prstGeom>
        </p:spPr>
        <p:txBody>
          <a:bodyPr lIns="122807" tIns="61403" rIns="122807" bIns="61403"/>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31570" y="2434167"/>
            <a:ext cx="14196060" cy="5801785"/>
          </a:xfrm>
          <a:prstGeom prst="rect">
            <a:avLst/>
          </a:prstGeom>
        </p:spPr>
        <p:txBody>
          <a:bodyPr vert="eaVert" lIns="122807" tIns="61403" rIns="122807" bIns="6140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1131570" y="8475150"/>
            <a:ext cx="3703320" cy="486833"/>
          </a:xfrm>
          <a:prstGeom prst="rect">
            <a:avLst/>
          </a:prstGeom>
        </p:spPr>
        <p:txBody>
          <a:bodyPr lIns="122807" tIns="61403" rIns="122807" bIns="61403"/>
          <a:lstStyle/>
          <a:p>
            <a:pPr defTabSz="1228095"/>
            <a:fld id="{C764DE79-268F-4C1A-8933-263129D2AF90}" type="datetimeFigureOut">
              <a:rPr lang="en-US" sz="2400">
                <a:solidFill>
                  <a:prstClr val="black"/>
                </a:solidFill>
              </a:rPr>
              <a:pPr defTabSz="1228095"/>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50"/>
            <a:ext cx="5554980" cy="486833"/>
          </a:xfrm>
          <a:prstGeom prst="rect">
            <a:avLst/>
          </a:prstGeom>
        </p:spPr>
        <p:txBody>
          <a:bodyPr lIns="122807" tIns="61403" rIns="122807" bIns="61403"/>
          <a:lstStyle/>
          <a:p>
            <a:pPr defTabSz="1228095"/>
            <a:endParaRPr lang="en-US" sz="2400" dirty="0">
              <a:solidFill>
                <a:prstClr val="black"/>
              </a:solidFill>
            </a:endParaRPr>
          </a:p>
        </p:txBody>
      </p:sp>
      <p:sp>
        <p:nvSpPr>
          <p:cNvPr id="6" name="Slide Number Placeholder 5"/>
          <p:cNvSpPr>
            <a:spLocks noGrp="1"/>
          </p:cNvSpPr>
          <p:nvPr>
            <p:ph type="sldNum" sz="quarter" idx="12"/>
          </p:nvPr>
        </p:nvSpPr>
        <p:spPr>
          <a:xfrm>
            <a:off x="11624310" y="8475150"/>
            <a:ext cx="3703320" cy="486833"/>
          </a:xfrm>
          <a:prstGeom prst="rect">
            <a:avLst/>
          </a:prstGeom>
        </p:spPr>
        <p:txBody>
          <a:bodyPr lIns="122807" tIns="61403" rIns="122807" bIns="61403"/>
          <a:lstStyle/>
          <a:p>
            <a:pPr defTabSz="1228095"/>
            <a:fld id="{48F63A3B-78C7-47BE-AE5E-E10140E04643}" type="slidenum">
              <a:rPr lang="en-US" sz="2400">
                <a:solidFill>
                  <a:prstClr val="black"/>
                </a:solidFill>
              </a:rPr>
              <a:pPr defTabSz="1228095"/>
              <a:t>‹#›</a:t>
            </a:fld>
            <a:endParaRPr lang="en-US" sz="2400" dirty="0">
              <a:solidFill>
                <a:prstClr val="black"/>
              </a:solidFill>
            </a:endParaRPr>
          </a:p>
        </p:txBody>
      </p:sp>
    </p:spTree>
    <p:extLst>
      <p:ext uri="{BB962C8B-B14F-4D97-AF65-F5344CB8AC3E}">
        <p14:creationId xmlns:p14="http://schemas.microsoft.com/office/powerpoint/2010/main" val="3160414030"/>
      </p:ext>
    </p:extLst>
  </p:cSld>
  <p:clrMapOvr>
    <a:masterClrMapping/>
  </p:clrMapOvr>
  <p:transition spd="slow" advClick="0" advTm="0">
    <p:randomBar dir="ver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78616" y="486850"/>
            <a:ext cx="3549015" cy="7749119"/>
          </a:xfrm>
          <a:prstGeom prst="rect">
            <a:avLst/>
          </a:prstGeom>
        </p:spPr>
        <p:txBody>
          <a:bodyPr vert="eaVert" lIns="122807" tIns="61403" rIns="122807" bIns="61403"/>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31571" y="486850"/>
            <a:ext cx="10441305" cy="7749119"/>
          </a:xfrm>
          <a:prstGeom prst="rect">
            <a:avLst/>
          </a:prstGeom>
        </p:spPr>
        <p:txBody>
          <a:bodyPr vert="eaVert" lIns="122807" tIns="61403" rIns="122807" bIns="6140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1131570" y="8475150"/>
            <a:ext cx="3703320" cy="486833"/>
          </a:xfrm>
          <a:prstGeom prst="rect">
            <a:avLst/>
          </a:prstGeom>
        </p:spPr>
        <p:txBody>
          <a:bodyPr lIns="122807" tIns="61403" rIns="122807" bIns="61403"/>
          <a:lstStyle/>
          <a:p>
            <a:pPr defTabSz="1228095"/>
            <a:fld id="{C764DE79-268F-4C1A-8933-263129D2AF90}" type="datetimeFigureOut">
              <a:rPr lang="en-US" sz="2400">
                <a:solidFill>
                  <a:prstClr val="black"/>
                </a:solidFill>
              </a:rPr>
              <a:pPr defTabSz="1228095"/>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50"/>
            <a:ext cx="5554980" cy="486833"/>
          </a:xfrm>
          <a:prstGeom prst="rect">
            <a:avLst/>
          </a:prstGeom>
        </p:spPr>
        <p:txBody>
          <a:bodyPr lIns="122807" tIns="61403" rIns="122807" bIns="61403"/>
          <a:lstStyle/>
          <a:p>
            <a:pPr defTabSz="1228095"/>
            <a:endParaRPr lang="en-US" sz="2400" dirty="0">
              <a:solidFill>
                <a:prstClr val="black"/>
              </a:solidFill>
            </a:endParaRPr>
          </a:p>
        </p:txBody>
      </p:sp>
      <p:sp>
        <p:nvSpPr>
          <p:cNvPr id="6" name="Slide Number Placeholder 5"/>
          <p:cNvSpPr>
            <a:spLocks noGrp="1"/>
          </p:cNvSpPr>
          <p:nvPr>
            <p:ph type="sldNum" sz="quarter" idx="12"/>
          </p:nvPr>
        </p:nvSpPr>
        <p:spPr>
          <a:xfrm>
            <a:off x="11624310" y="8475150"/>
            <a:ext cx="3703320" cy="486833"/>
          </a:xfrm>
          <a:prstGeom prst="rect">
            <a:avLst/>
          </a:prstGeom>
        </p:spPr>
        <p:txBody>
          <a:bodyPr lIns="122807" tIns="61403" rIns="122807" bIns="61403"/>
          <a:lstStyle/>
          <a:p>
            <a:pPr defTabSz="1228095"/>
            <a:fld id="{48F63A3B-78C7-47BE-AE5E-E10140E04643}" type="slidenum">
              <a:rPr lang="en-US" sz="2400">
                <a:solidFill>
                  <a:prstClr val="black"/>
                </a:solidFill>
              </a:rPr>
              <a:pPr defTabSz="1228095"/>
              <a:t>‹#›</a:t>
            </a:fld>
            <a:endParaRPr lang="en-US" sz="2400" dirty="0">
              <a:solidFill>
                <a:prstClr val="black"/>
              </a:solidFill>
            </a:endParaRPr>
          </a:p>
        </p:txBody>
      </p:sp>
    </p:spTree>
    <p:extLst>
      <p:ext uri="{BB962C8B-B14F-4D97-AF65-F5344CB8AC3E}">
        <p14:creationId xmlns:p14="http://schemas.microsoft.com/office/powerpoint/2010/main" val="2002783857"/>
      </p:ext>
    </p:extLst>
  </p:cSld>
  <p:clrMapOvr>
    <a:masterClrMapping/>
  </p:clrMapOvr>
  <p:transition spd="slow" advClick="0" advTm="0">
    <p:randomBar dir="ver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633380"/>
      </p:ext>
    </p:extLst>
  </p:cSld>
  <p:clrMapOvr>
    <a:masterClrMapping/>
  </p:clrMapOvr>
  <p:transition spd="slow" advClick="0" advTm="0">
    <p:randomBar dir="ver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10" name="矩形 9"/>
          <p:cNvSpPr/>
          <p:nvPr userDrawn="1"/>
        </p:nvSpPr>
        <p:spPr>
          <a:xfrm>
            <a:off x="0" y="0"/>
            <a:ext cx="16459200" cy="9144000"/>
          </a:xfrm>
          <a:prstGeom prst="rect">
            <a:avLst/>
          </a:pr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807" tIns="61403" rIns="122807" bIns="61403" rtlCol="0" anchor="ctr"/>
          <a:lstStyle/>
          <a:p>
            <a:pPr algn="ctr" defTabSz="1228095"/>
            <a:endParaRPr lang="zh-CN" altLang="en-US" sz="3200">
              <a:solidFill>
                <a:prstClr val="white"/>
              </a:solidFill>
            </a:endParaRPr>
          </a:p>
        </p:txBody>
      </p:sp>
      <p:pic>
        <p:nvPicPr>
          <p:cNvPr id="7" name="图片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7217" y="328087"/>
            <a:ext cx="200310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110060"/>
            <a:ext cx="1814513" cy="118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4207145"/>
      </p:ext>
    </p:extLst>
  </p:cSld>
  <p:clrMapOvr>
    <a:masterClrMapping/>
  </p:clrMapOvr>
  <p:transition spd="slow" advClick="0" advTm="0">
    <p:randomBar dir="ver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3453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6110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496485"/>
            <a:ext cx="12344400" cy="3183467"/>
          </a:xfrm>
          <a:prstGeom prst="rect">
            <a:avLst/>
          </a:prstGeom>
        </p:spPr>
        <p:txBody>
          <a:bodyPr lIns="122887" tIns="61444" rIns="122887" bIns="61444" anchor="b"/>
          <a:lstStyle>
            <a:lvl1pPr algn="ctr">
              <a:defRPr sz="8100"/>
            </a:lvl1pPr>
          </a:lstStyle>
          <a:p>
            <a:r>
              <a:rPr lang="zh-CN" altLang="en-US"/>
              <a:t>单击此处编辑母版标题样式</a:t>
            </a:r>
            <a:endParaRPr lang="en-US" dirty="0"/>
          </a:p>
        </p:txBody>
      </p:sp>
      <p:sp>
        <p:nvSpPr>
          <p:cNvPr id="3" name="Subtitle 2"/>
          <p:cNvSpPr>
            <a:spLocks noGrp="1"/>
          </p:cNvSpPr>
          <p:nvPr>
            <p:ph type="subTitle" idx="1"/>
          </p:nvPr>
        </p:nvSpPr>
        <p:spPr>
          <a:xfrm>
            <a:off x="2057400" y="4802718"/>
            <a:ext cx="12344400" cy="2207684"/>
          </a:xfrm>
          <a:prstGeom prst="rect">
            <a:avLst/>
          </a:prstGeom>
        </p:spPr>
        <p:txBody>
          <a:bodyPr lIns="122887" tIns="61444" rIns="122887" bIns="61444"/>
          <a:lstStyle>
            <a:lvl1pPr marL="0" indent="0" algn="ctr">
              <a:buNone/>
              <a:defRPr sz="3200"/>
            </a:lvl1pPr>
            <a:lvl2pPr marL="614423" indent="0" algn="ctr">
              <a:buNone/>
              <a:defRPr sz="2700"/>
            </a:lvl2pPr>
            <a:lvl3pPr marL="1228845" indent="0" algn="ctr">
              <a:buNone/>
              <a:defRPr sz="2400"/>
            </a:lvl3pPr>
            <a:lvl4pPr marL="1843266" indent="0" algn="ctr">
              <a:buNone/>
              <a:defRPr sz="2200"/>
            </a:lvl4pPr>
            <a:lvl5pPr marL="2457688" indent="0" algn="ctr">
              <a:buNone/>
              <a:defRPr sz="2200"/>
            </a:lvl5pPr>
            <a:lvl6pPr marL="3072110" indent="0" algn="ctr">
              <a:buNone/>
              <a:defRPr sz="2200"/>
            </a:lvl6pPr>
            <a:lvl7pPr marL="3686532" indent="0" algn="ctr">
              <a:buNone/>
              <a:defRPr sz="2200"/>
            </a:lvl7pPr>
            <a:lvl8pPr marL="4300955" indent="0" algn="ctr">
              <a:buNone/>
              <a:defRPr sz="2200"/>
            </a:lvl8pPr>
            <a:lvl9pPr marL="4915378" indent="0" algn="ctr">
              <a:buNone/>
              <a:defRPr sz="2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1131570" y="8475137"/>
            <a:ext cx="3703320" cy="486833"/>
          </a:xfrm>
          <a:prstGeom prst="rect">
            <a:avLst/>
          </a:prstGeom>
        </p:spPr>
        <p:txBody>
          <a:bodyPr lIns="122887" tIns="61444" rIns="122887" bIns="61444"/>
          <a:lstStyle/>
          <a:p>
            <a:pPr defTabSz="1228876"/>
            <a:fld id="{C764DE79-268F-4C1A-8933-263129D2AF90}" type="datetimeFigureOut">
              <a:rPr lang="en-US" sz="2400">
                <a:solidFill>
                  <a:prstClr val="black"/>
                </a:solidFill>
              </a:rPr>
              <a:pPr defTabSz="1228876"/>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37"/>
            <a:ext cx="5554980" cy="486833"/>
          </a:xfrm>
          <a:prstGeom prst="rect">
            <a:avLst/>
          </a:prstGeom>
        </p:spPr>
        <p:txBody>
          <a:bodyPr lIns="122887" tIns="61444" rIns="122887" bIns="61444"/>
          <a:lstStyle/>
          <a:p>
            <a:pPr defTabSz="1228876"/>
            <a:endParaRPr lang="en-US" sz="2400" dirty="0">
              <a:solidFill>
                <a:prstClr val="black"/>
              </a:solidFill>
            </a:endParaRPr>
          </a:p>
        </p:txBody>
      </p:sp>
      <p:sp>
        <p:nvSpPr>
          <p:cNvPr id="6" name="Slide Number Placeholder 5"/>
          <p:cNvSpPr>
            <a:spLocks noGrp="1"/>
          </p:cNvSpPr>
          <p:nvPr>
            <p:ph type="sldNum" sz="quarter" idx="12"/>
          </p:nvPr>
        </p:nvSpPr>
        <p:spPr>
          <a:xfrm>
            <a:off x="11624310" y="8475137"/>
            <a:ext cx="3703320" cy="486833"/>
          </a:xfrm>
          <a:prstGeom prst="rect">
            <a:avLst/>
          </a:prstGeom>
        </p:spPr>
        <p:txBody>
          <a:bodyPr lIns="122887" tIns="61444" rIns="122887" bIns="61444"/>
          <a:lstStyle/>
          <a:p>
            <a:pPr defTabSz="1228876"/>
            <a:fld id="{48F63A3B-78C7-47BE-AE5E-E10140E04643}" type="slidenum">
              <a:rPr lang="en-US" sz="2400">
                <a:solidFill>
                  <a:prstClr val="black"/>
                </a:solidFill>
              </a:rPr>
              <a:pPr defTabSz="1228876"/>
              <a:t>‹#›</a:t>
            </a:fld>
            <a:endParaRPr lang="en-US" sz="2400" dirty="0">
              <a:solidFill>
                <a:prstClr val="black"/>
              </a:solidFill>
            </a:endParaRPr>
          </a:p>
        </p:txBody>
      </p:sp>
    </p:spTree>
    <p:extLst>
      <p:ext uri="{BB962C8B-B14F-4D97-AF65-F5344CB8AC3E}">
        <p14:creationId xmlns:p14="http://schemas.microsoft.com/office/powerpoint/2010/main" val="2304038834"/>
      </p:ext>
    </p:extLst>
  </p:cSld>
  <p:clrMapOvr>
    <a:masterClrMapping/>
  </p:clrMapOvr>
  <p:transition spd="slow" advClick="0" advTm="0">
    <p:randomBar dir="ver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36"/>
            <a:ext cx="14196060" cy="1767417"/>
          </a:xfrm>
          <a:prstGeom prst="rect">
            <a:avLst/>
          </a:prstGeom>
        </p:spPr>
        <p:txBody>
          <a:bodyPr lIns="122887" tIns="61444" rIns="122887" bIns="61444"/>
          <a:lstStyle/>
          <a:p>
            <a:r>
              <a:rPr lang="zh-CN" altLang="en-US"/>
              <a:t>单击此处编辑母版标题样式</a:t>
            </a:r>
            <a:endParaRPr lang="en-US" dirty="0"/>
          </a:p>
        </p:txBody>
      </p:sp>
      <p:sp>
        <p:nvSpPr>
          <p:cNvPr id="3" name="Content Placeholder 2"/>
          <p:cNvSpPr>
            <a:spLocks noGrp="1"/>
          </p:cNvSpPr>
          <p:nvPr>
            <p:ph idx="1"/>
          </p:nvPr>
        </p:nvSpPr>
        <p:spPr>
          <a:xfrm>
            <a:off x="1131570" y="2434167"/>
            <a:ext cx="14196060" cy="5801785"/>
          </a:xfrm>
          <a:prstGeom prst="rect">
            <a:avLst/>
          </a:prstGeom>
        </p:spPr>
        <p:txBody>
          <a:bodyPr lIns="122887" tIns="61444" rIns="122887" bIns="614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1131570" y="8475137"/>
            <a:ext cx="3703320" cy="486833"/>
          </a:xfrm>
          <a:prstGeom prst="rect">
            <a:avLst/>
          </a:prstGeom>
        </p:spPr>
        <p:txBody>
          <a:bodyPr lIns="122887" tIns="61444" rIns="122887" bIns="61444"/>
          <a:lstStyle/>
          <a:p>
            <a:pPr defTabSz="1228876"/>
            <a:fld id="{C764DE79-268F-4C1A-8933-263129D2AF90}" type="datetimeFigureOut">
              <a:rPr lang="en-US" sz="2400">
                <a:solidFill>
                  <a:prstClr val="black"/>
                </a:solidFill>
              </a:rPr>
              <a:pPr defTabSz="1228876"/>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37"/>
            <a:ext cx="5554980" cy="486833"/>
          </a:xfrm>
          <a:prstGeom prst="rect">
            <a:avLst/>
          </a:prstGeom>
        </p:spPr>
        <p:txBody>
          <a:bodyPr lIns="122887" tIns="61444" rIns="122887" bIns="61444"/>
          <a:lstStyle/>
          <a:p>
            <a:pPr defTabSz="1228876"/>
            <a:endParaRPr lang="en-US" sz="2400" dirty="0">
              <a:solidFill>
                <a:prstClr val="black"/>
              </a:solidFill>
            </a:endParaRPr>
          </a:p>
        </p:txBody>
      </p:sp>
      <p:sp>
        <p:nvSpPr>
          <p:cNvPr id="6" name="Slide Number Placeholder 5"/>
          <p:cNvSpPr>
            <a:spLocks noGrp="1"/>
          </p:cNvSpPr>
          <p:nvPr>
            <p:ph type="sldNum" sz="quarter" idx="12"/>
          </p:nvPr>
        </p:nvSpPr>
        <p:spPr>
          <a:xfrm>
            <a:off x="11624310" y="8475137"/>
            <a:ext cx="3703320" cy="486833"/>
          </a:xfrm>
          <a:prstGeom prst="rect">
            <a:avLst/>
          </a:prstGeom>
        </p:spPr>
        <p:txBody>
          <a:bodyPr lIns="122887" tIns="61444" rIns="122887" bIns="61444"/>
          <a:lstStyle/>
          <a:p>
            <a:pPr defTabSz="1228876"/>
            <a:fld id="{48F63A3B-78C7-47BE-AE5E-E10140E04643}" type="slidenum">
              <a:rPr lang="en-US" sz="2400">
                <a:solidFill>
                  <a:prstClr val="black"/>
                </a:solidFill>
              </a:rPr>
              <a:pPr defTabSz="1228876"/>
              <a:t>‹#›</a:t>
            </a:fld>
            <a:endParaRPr lang="en-US" sz="2400" dirty="0">
              <a:solidFill>
                <a:prstClr val="black"/>
              </a:solidFill>
            </a:endParaRPr>
          </a:p>
        </p:txBody>
      </p:sp>
    </p:spTree>
    <p:extLst>
      <p:ext uri="{BB962C8B-B14F-4D97-AF65-F5344CB8AC3E}">
        <p14:creationId xmlns:p14="http://schemas.microsoft.com/office/powerpoint/2010/main" val="4214039329"/>
      </p:ext>
    </p:extLst>
  </p:cSld>
  <p:clrMapOvr>
    <a:masterClrMapping/>
  </p:clrMapOvr>
  <p:transition spd="slow" advClick="0" advTm="0">
    <p:randomBar dir="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22999" y="2279656"/>
            <a:ext cx="14196060" cy="3803649"/>
          </a:xfrm>
          <a:prstGeom prst="rect">
            <a:avLst/>
          </a:prstGeom>
        </p:spPr>
        <p:txBody>
          <a:bodyPr lIns="122887" tIns="61444" rIns="122887" bIns="61444" anchor="b"/>
          <a:lstStyle>
            <a:lvl1pPr>
              <a:defRPr sz="8100"/>
            </a:lvl1pPr>
          </a:lstStyle>
          <a:p>
            <a:r>
              <a:rPr lang="zh-CN" altLang="en-US"/>
              <a:t>单击此处编辑母版标题样式</a:t>
            </a:r>
            <a:endParaRPr lang="en-US" dirty="0"/>
          </a:p>
        </p:txBody>
      </p:sp>
      <p:sp>
        <p:nvSpPr>
          <p:cNvPr id="3" name="Text Placeholder 2"/>
          <p:cNvSpPr>
            <a:spLocks noGrp="1"/>
          </p:cNvSpPr>
          <p:nvPr>
            <p:ph type="body" idx="1"/>
          </p:nvPr>
        </p:nvSpPr>
        <p:spPr>
          <a:xfrm>
            <a:off x="1122999" y="6119288"/>
            <a:ext cx="14196060" cy="2000249"/>
          </a:xfrm>
          <a:prstGeom prst="rect">
            <a:avLst/>
          </a:prstGeom>
        </p:spPr>
        <p:txBody>
          <a:bodyPr lIns="122887" tIns="61444" rIns="122887" bIns="61444"/>
          <a:lstStyle>
            <a:lvl1pPr marL="0" indent="0">
              <a:buNone/>
              <a:defRPr sz="3200">
                <a:solidFill>
                  <a:schemeClr val="tx1">
                    <a:tint val="75000"/>
                  </a:schemeClr>
                </a:solidFill>
              </a:defRPr>
            </a:lvl1pPr>
            <a:lvl2pPr marL="614423" indent="0">
              <a:buNone/>
              <a:defRPr sz="2700">
                <a:solidFill>
                  <a:schemeClr val="tx1">
                    <a:tint val="75000"/>
                  </a:schemeClr>
                </a:solidFill>
              </a:defRPr>
            </a:lvl2pPr>
            <a:lvl3pPr marL="1228845" indent="0">
              <a:buNone/>
              <a:defRPr sz="2400">
                <a:solidFill>
                  <a:schemeClr val="tx1">
                    <a:tint val="75000"/>
                  </a:schemeClr>
                </a:solidFill>
              </a:defRPr>
            </a:lvl3pPr>
            <a:lvl4pPr marL="1843266" indent="0">
              <a:buNone/>
              <a:defRPr sz="2200">
                <a:solidFill>
                  <a:schemeClr val="tx1">
                    <a:tint val="75000"/>
                  </a:schemeClr>
                </a:solidFill>
              </a:defRPr>
            </a:lvl4pPr>
            <a:lvl5pPr marL="2457688" indent="0">
              <a:buNone/>
              <a:defRPr sz="2200">
                <a:solidFill>
                  <a:schemeClr val="tx1">
                    <a:tint val="75000"/>
                  </a:schemeClr>
                </a:solidFill>
              </a:defRPr>
            </a:lvl5pPr>
            <a:lvl6pPr marL="3072110" indent="0">
              <a:buNone/>
              <a:defRPr sz="2200">
                <a:solidFill>
                  <a:schemeClr val="tx1">
                    <a:tint val="75000"/>
                  </a:schemeClr>
                </a:solidFill>
              </a:defRPr>
            </a:lvl6pPr>
            <a:lvl7pPr marL="3686532" indent="0">
              <a:buNone/>
              <a:defRPr sz="2200">
                <a:solidFill>
                  <a:schemeClr val="tx1">
                    <a:tint val="75000"/>
                  </a:schemeClr>
                </a:solidFill>
              </a:defRPr>
            </a:lvl7pPr>
            <a:lvl8pPr marL="4300955" indent="0">
              <a:buNone/>
              <a:defRPr sz="2200">
                <a:solidFill>
                  <a:schemeClr val="tx1">
                    <a:tint val="75000"/>
                  </a:schemeClr>
                </a:solidFill>
              </a:defRPr>
            </a:lvl8pPr>
            <a:lvl9pPr marL="4915378" indent="0">
              <a:buNone/>
              <a:defRPr sz="2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1131570" y="8475137"/>
            <a:ext cx="3703320" cy="486833"/>
          </a:xfrm>
          <a:prstGeom prst="rect">
            <a:avLst/>
          </a:prstGeom>
        </p:spPr>
        <p:txBody>
          <a:bodyPr lIns="122887" tIns="61444" rIns="122887" bIns="61444"/>
          <a:lstStyle/>
          <a:p>
            <a:pPr defTabSz="1228876"/>
            <a:fld id="{C764DE79-268F-4C1A-8933-263129D2AF90}" type="datetimeFigureOut">
              <a:rPr lang="en-US" sz="2400">
                <a:solidFill>
                  <a:prstClr val="black"/>
                </a:solidFill>
              </a:rPr>
              <a:pPr defTabSz="1228876"/>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37"/>
            <a:ext cx="5554980" cy="486833"/>
          </a:xfrm>
          <a:prstGeom prst="rect">
            <a:avLst/>
          </a:prstGeom>
        </p:spPr>
        <p:txBody>
          <a:bodyPr lIns="122887" tIns="61444" rIns="122887" bIns="61444"/>
          <a:lstStyle/>
          <a:p>
            <a:pPr defTabSz="1228876"/>
            <a:endParaRPr lang="en-US" sz="2400" dirty="0">
              <a:solidFill>
                <a:prstClr val="black"/>
              </a:solidFill>
            </a:endParaRPr>
          </a:p>
        </p:txBody>
      </p:sp>
      <p:sp>
        <p:nvSpPr>
          <p:cNvPr id="6" name="Slide Number Placeholder 5"/>
          <p:cNvSpPr>
            <a:spLocks noGrp="1"/>
          </p:cNvSpPr>
          <p:nvPr>
            <p:ph type="sldNum" sz="quarter" idx="12"/>
          </p:nvPr>
        </p:nvSpPr>
        <p:spPr>
          <a:xfrm>
            <a:off x="11624310" y="8475137"/>
            <a:ext cx="3703320" cy="486833"/>
          </a:xfrm>
          <a:prstGeom prst="rect">
            <a:avLst/>
          </a:prstGeom>
        </p:spPr>
        <p:txBody>
          <a:bodyPr lIns="122887" tIns="61444" rIns="122887" bIns="61444"/>
          <a:lstStyle/>
          <a:p>
            <a:pPr defTabSz="1228876"/>
            <a:fld id="{48F63A3B-78C7-47BE-AE5E-E10140E04643}" type="slidenum">
              <a:rPr lang="en-US" sz="2400">
                <a:solidFill>
                  <a:prstClr val="black"/>
                </a:solidFill>
              </a:rPr>
              <a:pPr defTabSz="1228876"/>
              <a:t>‹#›</a:t>
            </a:fld>
            <a:endParaRPr lang="en-US" sz="2400" dirty="0">
              <a:solidFill>
                <a:prstClr val="black"/>
              </a:solidFill>
            </a:endParaRPr>
          </a:p>
        </p:txBody>
      </p:sp>
    </p:spTree>
    <p:extLst>
      <p:ext uri="{BB962C8B-B14F-4D97-AF65-F5344CB8AC3E}">
        <p14:creationId xmlns:p14="http://schemas.microsoft.com/office/powerpoint/2010/main" val="731660316"/>
      </p:ext>
    </p:extLst>
  </p:cSld>
  <p:clrMapOvr>
    <a:masterClrMapping/>
  </p:clrMapOvr>
  <p:transition spd="slow" advClick="0" advTm="0">
    <p:randomBar dir="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36"/>
            <a:ext cx="14196060" cy="1767417"/>
          </a:xfrm>
          <a:prstGeom prst="rect">
            <a:avLst/>
          </a:prstGeom>
        </p:spPr>
        <p:txBody>
          <a:bodyPr lIns="122887" tIns="61444" rIns="122887" bIns="61444"/>
          <a:lstStyle/>
          <a:p>
            <a:r>
              <a:rPr lang="zh-CN" altLang="en-US"/>
              <a:t>单击此处编辑母版标题样式</a:t>
            </a:r>
            <a:endParaRPr lang="en-US" dirty="0"/>
          </a:p>
        </p:txBody>
      </p:sp>
      <p:sp>
        <p:nvSpPr>
          <p:cNvPr id="3" name="Content Placeholder 2"/>
          <p:cNvSpPr>
            <a:spLocks noGrp="1"/>
          </p:cNvSpPr>
          <p:nvPr>
            <p:ph sz="half" idx="1"/>
          </p:nvPr>
        </p:nvSpPr>
        <p:spPr>
          <a:xfrm>
            <a:off x="1131570" y="2434167"/>
            <a:ext cx="6995160" cy="5801785"/>
          </a:xfrm>
          <a:prstGeom prst="rect">
            <a:avLst/>
          </a:prstGeom>
        </p:spPr>
        <p:txBody>
          <a:bodyPr lIns="122887" tIns="61444" rIns="122887" bIns="614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8332470" y="2434167"/>
            <a:ext cx="6995160" cy="5801785"/>
          </a:xfrm>
          <a:prstGeom prst="rect">
            <a:avLst/>
          </a:prstGeom>
        </p:spPr>
        <p:txBody>
          <a:bodyPr lIns="122887" tIns="61444" rIns="122887" bIns="614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1131570" y="8475137"/>
            <a:ext cx="3703320" cy="486833"/>
          </a:xfrm>
          <a:prstGeom prst="rect">
            <a:avLst/>
          </a:prstGeom>
        </p:spPr>
        <p:txBody>
          <a:bodyPr lIns="122887" tIns="61444" rIns="122887" bIns="61444"/>
          <a:lstStyle/>
          <a:p>
            <a:pPr defTabSz="1228876"/>
            <a:fld id="{C764DE79-268F-4C1A-8933-263129D2AF90}" type="datetimeFigureOut">
              <a:rPr lang="en-US" sz="2400">
                <a:solidFill>
                  <a:prstClr val="black"/>
                </a:solidFill>
              </a:rPr>
              <a:pPr defTabSz="1228876"/>
              <a:t>1/23/2022</a:t>
            </a:fld>
            <a:endParaRPr lang="en-US" sz="2400" dirty="0">
              <a:solidFill>
                <a:prstClr val="black"/>
              </a:solidFill>
            </a:endParaRPr>
          </a:p>
        </p:txBody>
      </p:sp>
      <p:sp>
        <p:nvSpPr>
          <p:cNvPr id="6" name="Footer Placeholder 5"/>
          <p:cNvSpPr>
            <a:spLocks noGrp="1"/>
          </p:cNvSpPr>
          <p:nvPr>
            <p:ph type="ftr" sz="quarter" idx="11"/>
          </p:nvPr>
        </p:nvSpPr>
        <p:spPr>
          <a:xfrm>
            <a:off x="5452110" y="8475137"/>
            <a:ext cx="5554980" cy="486833"/>
          </a:xfrm>
          <a:prstGeom prst="rect">
            <a:avLst/>
          </a:prstGeom>
        </p:spPr>
        <p:txBody>
          <a:bodyPr lIns="122887" tIns="61444" rIns="122887" bIns="61444"/>
          <a:lstStyle/>
          <a:p>
            <a:pPr defTabSz="1228876"/>
            <a:endParaRPr lang="en-US" sz="2400" dirty="0">
              <a:solidFill>
                <a:prstClr val="black"/>
              </a:solidFill>
            </a:endParaRPr>
          </a:p>
        </p:txBody>
      </p:sp>
      <p:sp>
        <p:nvSpPr>
          <p:cNvPr id="7" name="Slide Number Placeholder 6"/>
          <p:cNvSpPr>
            <a:spLocks noGrp="1"/>
          </p:cNvSpPr>
          <p:nvPr>
            <p:ph type="sldNum" sz="quarter" idx="12"/>
          </p:nvPr>
        </p:nvSpPr>
        <p:spPr>
          <a:xfrm>
            <a:off x="11624310" y="8475137"/>
            <a:ext cx="3703320" cy="486833"/>
          </a:xfrm>
          <a:prstGeom prst="rect">
            <a:avLst/>
          </a:prstGeom>
        </p:spPr>
        <p:txBody>
          <a:bodyPr lIns="122887" tIns="61444" rIns="122887" bIns="61444"/>
          <a:lstStyle/>
          <a:p>
            <a:pPr defTabSz="1228876"/>
            <a:fld id="{48F63A3B-78C7-47BE-AE5E-E10140E04643}" type="slidenum">
              <a:rPr lang="en-US" sz="2400">
                <a:solidFill>
                  <a:prstClr val="black"/>
                </a:solidFill>
              </a:rPr>
              <a:pPr defTabSz="1228876"/>
              <a:t>‹#›</a:t>
            </a:fld>
            <a:endParaRPr lang="en-US" sz="2400" dirty="0">
              <a:solidFill>
                <a:prstClr val="black"/>
              </a:solidFill>
            </a:endParaRPr>
          </a:p>
        </p:txBody>
      </p:sp>
    </p:spTree>
    <p:extLst>
      <p:ext uri="{BB962C8B-B14F-4D97-AF65-F5344CB8AC3E}">
        <p14:creationId xmlns:p14="http://schemas.microsoft.com/office/powerpoint/2010/main" val="953936639"/>
      </p:ext>
    </p:extLst>
  </p:cSld>
  <p:clrMapOvr>
    <a:masterClrMapping/>
  </p:clrMapOvr>
  <p:transition spd="slow" advClick="0" advTm="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78616" y="486898"/>
            <a:ext cx="3549015" cy="7749119"/>
          </a:xfrm>
          <a:prstGeom prst="rect">
            <a:avLst/>
          </a:prstGeom>
        </p:spPr>
        <p:txBody>
          <a:bodyPr vert="eaVert" lIns="122519" tIns="61258" rIns="122519" bIns="61258"/>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31571" y="486898"/>
            <a:ext cx="10441305" cy="7749119"/>
          </a:xfrm>
          <a:prstGeom prst="rect">
            <a:avLst/>
          </a:prstGeom>
        </p:spPr>
        <p:txBody>
          <a:bodyPr vert="eaVert" lIns="122519" tIns="61258" rIns="122519" bIns="6125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1131570" y="8475198"/>
            <a:ext cx="3703320" cy="486833"/>
          </a:xfrm>
          <a:prstGeom prst="rect">
            <a:avLst/>
          </a:prstGeom>
        </p:spPr>
        <p:txBody>
          <a:bodyPr lIns="122519" tIns="61258" rIns="122519" bIns="61258"/>
          <a:lstStyle/>
          <a:p>
            <a:pPr defTabSz="1225283"/>
            <a:fld id="{C764DE79-268F-4C1A-8933-263129D2AF90}" type="datetimeFigureOut">
              <a:rPr lang="en-US" sz="2400">
                <a:solidFill>
                  <a:prstClr val="black"/>
                </a:solidFill>
              </a:rPr>
              <a:pPr defTabSz="1225283"/>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98"/>
            <a:ext cx="5554980" cy="486833"/>
          </a:xfrm>
          <a:prstGeom prst="rect">
            <a:avLst/>
          </a:prstGeom>
        </p:spPr>
        <p:txBody>
          <a:bodyPr lIns="122519" tIns="61258" rIns="122519" bIns="61258"/>
          <a:lstStyle/>
          <a:p>
            <a:pPr defTabSz="1225283"/>
            <a:endParaRPr lang="en-US" sz="2400" dirty="0">
              <a:solidFill>
                <a:prstClr val="black"/>
              </a:solidFill>
            </a:endParaRPr>
          </a:p>
        </p:txBody>
      </p:sp>
      <p:sp>
        <p:nvSpPr>
          <p:cNvPr id="6" name="Slide Number Placeholder 5"/>
          <p:cNvSpPr>
            <a:spLocks noGrp="1"/>
          </p:cNvSpPr>
          <p:nvPr>
            <p:ph type="sldNum" sz="quarter" idx="12"/>
          </p:nvPr>
        </p:nvSpPr>
        <p:spPr>
          <a:xfrm>
            <a:off x="11624310" y="8475198"/>
            <a:ext cx="3703320" cy="486833"/>
          </a:xfrm>
          <a:prstGeom prst="rect">
            <a:avLst/>
          </a:prstGeom>
        </p:spPr>
        <p:txBody>
          <a:bodyPr lIns="122519" tIns="61258" rIns="122519" bIns="61258"/>
          <a:lstStyle/>
          <a:p>
            <a:pPr defTabSz="1225283"/>
            <a:fld id="{48F63A3B-78C7-47BE-AE5E-E10140E04643}" type="slidenum">
              <a:rPr lang="en-US" sz="2400">
                <a:solidFill>
                  <a:prstClr val="black"/>
                </a:solidFill>
              </a:rPr>
              <a:pPr defTabSz="1225283"/>
              <a:t>‹#›</a:t>
            </a:fld>
            <a:endParaRPr lang="en-US" sz="2400" dirty="0">
              <a:solidFill>
                <a:prstClr val="black"/>
              </a:solidFill>
            </a:endParaRPr>
          </a:p>
        </p:txBody>
      </p:sp>
    </p:spTree>
    <p:extLst>
      <p:ext uri="{BB962C8B-B14F-4D97-AF65-F5344CB8AC3E}">
        <p14:creationId xmlns:p14="http://schemas.microsoft.com/office/powerpoint/2010/main" val="191449229"/>
      </p:ext>
    </p:extLst>
  </p:cSld>
  <p:clrMapOvr>
    <a:masterClrMapping/>
  </p:clrMapOvr>
  <p:transition spd="slow" advClick="0" advTm="0">
    <p:randomBar dir="ver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133714" y="486836"/>
            <a:ext cx="14196060" cy="1767417"/>
          </a:xfrm>
          <a:prstGeom prst="rect">
            <a:avLst/>
          </a:prstGeom>
        </p:spPr>
        <p:txBody>
          <a:bodyPr lIns="122887" tIns="61444" rIns="122887" bIns="61444"/>
          <a:lstStyle/>
          <a:p>
            <a:r>
              <a:rPr lang="zh-CN" altLang="en-US"/>
              <a:t>单击此处编辑母版标题样式</a:t>
            </a:r>
            <a:endParaRPr lang="en-US" dirty="0"/>
          </a:p>
        </p:txBody>
      </p:sp>
      <p:sp>
        <p:nvSpPr>
          <p:cNvPr id="3" name="Text Placeholder 2"/>
          <p:cNvSpPr>
            <a:spLocks noGrp="1"/>
          </p:cNvSpPr>
          <p:nvPr>
            <p:ph type="body" idx="1"/>
          </p:nvPr>
        </p:nvSpPr>
        <p:spPr>
          <a:xfrm>
            <a:off x="1133716" y="2241552"/>
            <a:ext cx="6963012" cy="1098549"/>
          </a:xfrm>
          <a:prstGeom prst="rect">
            <a:avLst/>
          </a:prstGeom>
        </p:spPr>
        <p:txBody>
          <a:bodyPr lIns="122887" tIns="61444" rIns="122887" bIns="61444" anchor="b"/>
          <a:lstStyle>
            <a:lvl1pPr marL="0" indent="0">
              <a:buNone/>
              <a:defRPr sz="3200" b="1"/>
            </a:lvl1pPr>
            <a:lvl2pPr marL="614423" indent="0">
              <a:buNone/>
              <a:defRPr sz="2700" b="1"/>
            </a:lvl2pPr>
            <a:lvl3pPr marL="1228845" indent="0">
              <a:buNone/>
              <a:defRPr sz="2400" b="1"/>
            </a:lvl3pPr>
            <a:lvl4pPr marL="1843266" indent="0">
              <a:buNone/>
              <a:defRPr sz="2200" b="1"/>
            </a:lvl4pPr>
            <a:lvl5pPr marL="2457688" indent="0">
              <a:buNone/>
              <a:defRPr sz="2200" b="1"/>
            </a:lvl5pPr>
            <a:lvl6pPr marL="3072110" indent="0">
              <a:buNone/>
              <a:defRPr sz="2200" b="1"/>
            </a:lvl6pPr>
            <a:lvl7pPr marL="3686532" indent="0">
              <a:buNone/>
              <a:defRPr sz="2200" b="1"/>
            </a:lvl7pPr>
            <a:lvl8pPr marL="4300955" indent="0">
              <a:buNone/>
              <a:defRPr sz="2200" b="1"/>
            </a:lvl8pPr>
            <a:lvl9pPr marL="4915378" indent="0">
              <a:buNone/>
              <a:defRPr sz="2200" b="1"/>
            </a:lvl9pPr>
          </a:lstStyle>
          <a:p>
            <a:pPr lvl="0"/>
            <a:r>
              <a:rPr lang="zh-CN" altLang="en-US"/>
              <a:t>单击此处编辑母版文本样式</a:t>
            </a:r>
          </a:p>
        </p:txBody>
      </p:sp>
      <p:sp>
        <p:nvSpPr>
          <p:cNvPr id="4" name="Content Placeholder 3"/>
          <p:cNvSpPr>
            <a:spLocks noGrp="1"/>
          </p:cNvSpPr>
          <p:nvPr>
            <p:ph sz="half" idx="2"/>
          </p:nvPr>
        </p:nvSpPr>
        <p:spPr>
          <a:xfrm>
            <a:off x="1133716" y="3340100"/>
            <a:ext cx="6963012" cy="4912784"/>
          </a:xfrm>
          <a:prstGeom prst="rect">
            <a:avLst/>
          </a:prstGeom>
        </p:spPr>
        <p:txBody>
          <a:bodyPr lIns="122887" tIns="61444" rIns="122887" bIns="614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8332471" y="2241552"/>
            <a:ext cx="6997304" cy="1098549"/>
          </a:xfrm>
          <a:prstGeom prst="rect">
            <a:avLst/>
          </a:prstGeom>
        </p:spPr>
        <p:txBody>
          <a:bodyPr lIns="122887" tIns="61444" rIns="122887" bIns="61444" anchor="b"/>
          <a:lstStyle>
            <a:lvl1pPr marL="0" indent="0">
              <a:buNone/>
              <a:defRPr sz="3200" b="1"/>
            </a:lvl1pPr>
            <a:lvl2pPr marL="614423" indent="0">
              <a:buNone/>
              <a:defRPr sz="2700" b="1"/>
            </a:lvl2pPr>
            <a:lvl3pPr marL="1228845" indent="0">
              <a:buNone/>
              <a:defRPr sz="2400" b="1"/>
            </a:lvl3pPr>
            <a:lvl4pPr marL="1843266" indent="0">
              <a:buNone/>
              <a:defRPr sz="2200" b="1"/>
            </a:lvl4pPr>
            <a:lvl5pPr marL="2457688" indent="0">
              <a:buNone/>
              <a:defRPr sz="2200" b="1"/>
            </a:lvl5pPr>
            <a:lvl6pPr marL="3072110" indent="0">
              <a:buNone/>
              <a:defRPr sz="2200" b="1"/>
            </a:lvl6pPr>
            <a:lvl7pPr marL="3686532" indent="0">
              <a:buNone/>
              <a:defRPr sz="2200" b="1"/>
            </a:lvl7pPr>
            <a:lvl8pPr marL="4300955" indent="0">
              <a:buNone/>
              <a:defRPr sz="2200" b="1"/>
            </a:lvl8pPr>
            <a:lvl9pPr marL="4915378" indent="0">
              <a:buNone/>
              <a:defRPr sz="2200" b="1"/>
            </a:lvl9pPr>
          </a:lstStyle>
          <a:p>
            <a:pPr lvl="0"/>
            <a:r>
              <a:rPr lang="zh-CN" altLang="en-US"/>
              <a:t>单击此处编辑母版文本样式</a:t>
            </a:r>
          </a:p>
        </p:txBody>
      </p:sp>
      <p:sp>
        <p:nvSpPr>
          <p:cNvPr id="6" name="Content Placeholder 5"/>
          <p:cNvSpPr>
            <a:spLocks noGrp="1"/>
          </p:cNvSpPr>
          <p:nvPr>
            <p:ph sz="quarter" idx="4"/>
          </p:nvPr>
        </p:nvSpPr>
        <p:spPr>
          <a:xfrm>
            <a:off x="8332471" y="3340100"/>
            <a:ext cx="6997304" cy="4912784"/>
          </a:xfrm>
          <a:prstGeom prst="rect">
            <a:avLst/>
          </a:prstGeom>
        </p:spPr>
        <p:txBody>
          <a:bodyPr lIns="122887" tIns="61444" rIns="122887" bIns="614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1131570" y="8475137"/>
            <a:ext cx="3703320" cy="486833"/>
          </a:xfrm>
          <a:prstGeom prst="rect">
            <a:avLst/>
          </a:prstGeom>
        </p:spPr>
        <p:txBody>
          <a:bodyPr lIns="122887" tIns="61444" rIns="122887" bIns="61444"/>
          <a:lstStyle/>
          <a:p>
            <a:pPr defTabSz="1228876"/>
            <a:fld id="{C764DE79-268F-4C1A-8933-263129D2AF90}" type="datetimeFigureOut">
              <a:rPr lang="en-US" sz="2400">
                <a:solidFill>
                  <a:prstClr val="black"/>
                </a:solidFill>
              </a:rPr>
              <a:pPr defTabSz="1228876"/>
              <a:t>1/23/2022</a:t>
            </a:fld>
            <a:endParaRPr lang="en-US" sz="2400" dirty="0">
              <a:solidFill>
                <a:prstClr val="black"/>
              </a:solidFill>
            </a:endParaRPr>
          </a:p>
        </p:txBody>
      </p:sp>
      <p:sp>
        <p:nvSpPr>
          <p:cNvPr id="8" name="Footer Placeholder 7"/>
          <p:cNvSpPr>
            <a:spLocks noGrp="1"/>
          </p:cNvSpPr>
          <p:nvPr>
            <p:ph type="ftr" sz="quarter" idx="11"/>
          </p:nvPr>
        </p:nvSpPr>
        <p:spPr>
          <a:xfrm>
            <a:off x="5452110" y="8475137"/>
            <a:ext cx="5554980" cy="486833"/>
          </a:xfrm>
          <a:prstGeom prst="rect">
            <a:avLst/>
          </a:prstGeom>
        </p:spPr>
        <p:txBody>
          <a:bodyPr lIns="122887" tIns="61444" rIns="122887" bIns="61444"/>
          <a:lstStyle/>
          <a:p>
            <a:pPr defTabSz="1228876"/>
            <a:endParaRPr lang="en-US" sz="2400" dirty="0">
              <a:solidFill>
                <a:prstClr val="black"/>
              </a:solidFill>
            </a:endParaRPr>
          </a:p>
        </p:txBody>
      </p:sp>
      <p:sp>
        <p:nvSpPr>
          <p:cNvPr id="9" name="Slide Number Placeholder 8"/>
          <p:cNvSpPr>
            <a:spLocks noGrp="1"/>
          </p:cNvSpPr>
          <p:nvPr>
            <p:ph type="sldNum" sz="quarter" idx="12"/>
          </p:nvPr>
        </p:nvSpPr>
        <p:spPr>
          <a:xfrm>
            <a:off x="11624310" y="8475137"/>
            <a:ext cx="3703320" cy="486833"/>
          </a:xfrm>
          <a:prstGeom prst="rect">
            <a:avLst/>
          </a:prstGeom>
        </p:spPr>
        <p:txBody>
          <a:bodyPr lIns="122887" tIns="61444" rIns="122887" bIns="61444"/>
          <a:lstStyle/>
          <a:p>
            <a:pPr defTabSz="1228876"/>
            <a:fld id="{48F63A3B-78C7-47BE-AE5E-E10140E04643}" type="slidenum">
              <a:rPr lang="en-US" sz="2400">
                <a:solidFill>
                  <a:prstClr val="black"/>
                </a:solidFill>
              </a:rPr>
              <a:pPr defTabSz="1228876"/>
              <a:t>‹#›</a:t>
            </a:fld>
            <a:endParaRPr lang="en-US" sz="2400" dirty="0">
              <a:solidFill>
                <a:prstClr val="black"/>
              </a:solidFill>
            </a:endParaRPr>
          </a:p>
        </p:txBody>
      </p:sp>
    </p:spTree>
    <p:extLst>
      <p:ext uri="{BB962C8B-B14F-4D97-AF65-F5344CB8AC3E}">
        <p14:creationId xmlns:p14="http://schemas.microsoft.com/office/powerpoint/2010/main" val="1875089752"/>
      </p:ext>
    </p:extLst>
  </p:cSld>
  <p:clrMapOvr>
    <a:masterClrMapping/>
  </p:clrMapOvr>
  <p:transition spd="slow" advClick="0" advTm="0">
    <p:randomBar dir="ver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36"/>
            <a:ext cx="14196060" cy="1767417"/>
          </a:xfrm>
          <a:prstGeom prst="rect">
            <a:avLst/>
          </a:prstGeom>
        </p:spPr>
        <p:txBody>
          <a:bodyPr lIns="122887" tIns="61444" rIns="122887" bIns="61444"/>
          <a:lstStyle/>
          <a:p>
            <a:r>
              <a:rPr lang="zh-CN" altLang="en-US"/>
              <a:t>单击此处编辑母版标题样式</a:t>
            </a:r>
            <a:endParaRPr lang="en-US" dirty="0"/>
          </a:p>
        </p:txBody>
      </p:sp>
      <p:sp>
        <p:nvSpPr>
          <p:cNvPr id="3" name="Date Placeholder 2"/>
          <p:cNvSpPr>
            <a:spLocks noGrp="1"/>
          </p:cNvSpPr>
          <p:nvPr>
            <p:ph type="dt" sz="half" idx="10"/>
          </p:nvPr>
        </p:nvSpPr>
        <p:spPr>
          <a:xfrm>
            <a:off x="1131570" y="8475137"/>
            <a:ext cx="3703320" cy="486833"/>
          </a:xfrm>
          <a:prstGeom prst="rect">
            <a:avLst/>
          </a:prstGeom>
        </p:spPr>
        <p:txBody>
          <a:bodyPr lIns="122887" tIns="61444" rIns="122887" bIns="61444"/>
          <a:lstStyle/>
          <a:p>
            <a:pPr defTabSz="1228876"/>
            <a:fld id="{C764DE79-268F-4C1A-8933-263129D2AF90}" type="datetimeFigureOut">
              <a:rPr lang="en-US" sz="2400">
                <a:solidFill>
                  <a:prstClr val="black"/>
                </a:solidFill>
              </a:rPr>
              <a:pPr defTabSz="1228876"/>
              <a:t>1/23/2022</a:t>
            </a:fld>
            <a:endParaRPr lang="en-US" sz="2400" dirty="0">
              <a:solidFill>
                <a:prstClr val="black"/>
              </a:solidFill>
            </a:endParaRPr>
          </a:p>
        </p:txBody>
      </p:sp>
      <p:sp>
        <p:nvSpPr>
          <p:cNvPr id="4" name="Footer Placeholder 3"/>
          <p:cNvSpPr>
            <a:spLocks noGrp="1"/>
          </p:cNvSpPr>
          <p:nvPr>
            <p:ph type="ftr" sz="quarter" idx="11"/>
          </p:nvPr>
        </p:nvSpPr>
        <p:spPr>
          <a:xfrm>
            <a:off x="5452110" y="8475137"/>
            <a:ext cx="5554980" cy="486833"/>
          </a:xfrm>
          <a:prstGeom prst="rect">
            <a:avLst/>
          </a:prstGeom>
        </p:spPr>
        <p:txBody>
          <a:bodyPr lIns="122887" tIns="61444" rIns="122887" bIns="61444"/>
          <a:lstStyle/>
          <a:p>
            <a:pPr defTabSz="1228876"/>
            <a:endParaRPr lang="en-US" sz="2400" dirty="0">
              <a:solidFill>
                <a:prstClr val="black"/>
              </a:solidFill>
            </a:endParaRPr>
          </a:p>
        </p:txBody>
      </p:sp>
      <p:sp>
        <p:nvSpPr>
          <p:cNvPr id="5" name="Slide Number Placeholder 4"/>
          <p:cNvSpPr>
            <a:spLocks noGrp="1"/>
          </p:cNvSpPr>
          <p:nvPr>
            <p:ph type="sldNum" sz="quarter" idx="12"/>
          </p:nvPr>
        </p:nvSpPr>
        <p:spPr>
          <a:xfrm>
            <a:off x="11624310" y="8475137"/>
            <a:ext cx="3703320" cy="486833"/>
          </a:xfrm>
          <a:prstGeom prst="rect">
            <a:avLst/>
          </a:prstGeom>
        </p:spPr>
        <p:txBody>
          <a:bodyPr lIns="122887" tIns="61444" rIns="122887" bIns="61444"/>
          <a:lstStyle/>
          <a:p>
            <a:pPr defTabSz="1228876"/>
            <a:fld id="{48F63A3B-78C7-47BE-AE5E-E10140E04643}" type="slidenum">
              <a:rPr lang="en-US" sz="2400">
                <a:solidFill>
                  <a:prstClr val="black"/>
                </a:solidFill>
              </a:rPr>
              <a:pPr defTabSz="1228876"/>
              <a:t>‹#›</a:t>
            </a:fld>
            <a:endParaRPr lang="en-US" sz="2400" dirty="0">
              <a:solidFill>
                <a:prstClr val="black"/>
              </a:solidFill>
            </a:endParaRPr>
          </a:p>
        </p:txBody>
      </p:sp>
    </p:spTree>
    <p:extLst>
      <p:ext uri="{BB962C8B-B14F-4D97-AF65-F5344CB8AC3E}">
        <p14:creationId xmlns:p14="http://schemas.microsoft.com/office/powerpoint/2010/main" val="748124836"/>
      </p:ext>
    </p:extLst>
  </p:cSld>
  <p:clrMapOvr>
    <a:masterClrMapping/>
  </p:clrMapOvr>
  <p:transition spd="slow" advClick="0" advTm="0">
    <p:randomBar dir="vert"/>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31570" y="8475137"/>
            <a:ext cx="3703320" cy="486833"/>
          </a:xfrm>
          <a:prstGeom prst="rect">
            <a:avLst/>
          </a:prstGeom>
        </p:spPr>
        <p:txBody>
          <a:bodyPr lIns="122887" tIns="61444" rIns="122887" bIns="61444"/>
          <a:lstStyle/>
          <a:p>
            <a:pPr defTabSz="1228876"/>
            <a:fld id="{C764DE79-268F-4C1A-8933-263129D2AF90}" type="datetimeFigureOut">
              <a:rPr lang="en-US" sz="2400">
                <a:solidFill>
                  <a:prstClr val="black"/>
                </a:solidFill>
              </a:rPr>
              <a:pPr defTabSz="1228876"/>
              <a:t>1/23/2022</a:t>
            </a:fld>
            <a:endParaRPr lang="en-US" sz="2400" dirty="0">
              <a:solidFill>
                <a:prstClr val="black"/>
              </a:solidFill>
            </a:endParaRPr>
          </a:p>
        </p:txBody>
      </p:sp>
      <p:sp>
        <p:nvSpPr>
          <p:cNvPr id="3" name="Footer Placeholder 2"/>
          <p:cNvSpPr>
            <a:spLocks noGrp="1"/>
          </p:cNvSpPr>
          <p:nvPr>
            <p:ph type="ftr" sz="quarter" idx="11"/>
          </p:nvPr>
        </p:nvSpPr>
        <p:spPr>
          <a:xfrm>
            <a:off x="5452110" y="8475137"/>
            <a:ext cx="5554980" cy="486833"/>
          </a:xfrm>
          <a:prstGeom prst="rect">
            <a:avLst/>
          </a:prstGeom>
        </p:spPr>
        <p:txBody>
          <a:bodyPr lIns="122887" tIns="61444" rIns="122887" bIns="61444"/>
          <a:lstStyle/>
          <a:p>
            <a:pPr defTabSz="1228876"/>
            <a:endParaRPr lang="en-US" sz="2400" dirty="0">
              <a:solidFill>
                <a:prstClr val="black"/>
              </a:solidFill>
            </a:endParaRPr>
          </a:p>
        </p:txBody>
      </p:sp>
      <p:sp>
        <p:nvSpPr>
          <p:cNvPr id="4" name="Slide Number Placeholder 3"/>
          <p:cNvSpPr>
            <a:spLocks noGrp="1"/>
          </p:cNvSpPr>
          <p:nvPr>
            <p:ph type="sldNum" sz="quarter" idx="12"/>
          </p:nvPr>
        </p:nvSpPr>
        <p:spPr>
          <a:xfrm>
            <a:off x="11624310" y="8475137"/>
            <a:ext cx="3703320" cy="486833"/>
          </a:xfrm>
          <a:prstGeom prst="rect">
            <a:avLst/>
          </a:prstGeom>
        </p:spPr>
        <p:txBody>
          <a:bodyPr lIns="122887" tIns="61444" rIns="122887" bIns="61444"/>
          <a:lstStyle/>
          <a:p>
            <a:pPr defTabSz="1228876"/>
            <a:fld id="{48F63A3B-78C7-47BE-AE5E-E10140E04643}" type="slidenum">
              <a:rPr lang="en-US" sz="2400">
                <a:solidFill>
                  <a:prstClr val="black"/>
                </a:solidFill>
              </a:rPr>
              <a:pPr defTabSz="1228876"/>
              <a:t>‹#›</a:t>
            </a:fld>
            <a:endParaRPr lang="en-US" sz="2400" dirty="0">
              <a:solidFill>
                <a:prstClr val="black"/>
              </a:solidFill>
            </a:endParaRPr>
          </a:p>
        </p:txBody>
      </p:sp>
    </p:spTree>
    <p:extLst>
      <p:ext uri="{BB962C8B-B14F-4D97-AF65-F5344CB8AC3E}">
        <p14:creationId xmlns:p14="http://schemas.microsoft.com/office/powerpoint/2010/main" val="4151028930"/>
      </p:ext>
    </p:extLst>
  </p:cSld>
  <p:clrMapOvr>
    <a:masterClrMapping/>
  </p:clrMapOvr>
  <p:transition spd="slow" advClick="0" advTm="0">
    <p:randomBar dir="ver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a:prstGeom prst="rect">
            <a:avLst/>
          </a:prstGeom>
        </p:spPr>
        <p:txBody>
          <a:bodyPr lIns="122887" tIns="61444" rIns="122887" bIns="61444" anchor="b"/>
          <a:lstStyle>
            <a:lvl1pPr>
              <a:defRPr sz="4300"/>
            </a:lvl1pPr>
          </a:lstStyle>
          <a:p>
            <a:r>
              <a:rPr lang="zh-CN" altLang="en-US"/>
              <a:t>单击此处编辑母版标题样式</a:t>
            </a:r>
            <a:endParaRPr lang="en-US" dirty="0"/>
          </a:p>
        </p:txBody>
      </p:sp>
      <p:sp>
        <p:nvSpPr>
          <p:cNvPr id="3" name="Content Placeholder 2"/>
          <p:cNvSpPr>
            <a:spLocks noGrp="1"/>
          </p:cNvSpPr>
          <p:nvPr>
            <p:ph idx="1"/>
          </p:nvPr>
        </p:nvSpPr>
        <p:spPr>
          <a:xfrm>
            <a:off x="6997304" y="1316570"/>
            <a:ext cx="8332470" cy="6498167"/>
          </a:xfrm>
          <a:prstGeom prst="rect">
            <a:avLst/>
          </a:prstGeom>
        </p:spPr>
        <p:txBody>
          <a:bodyPr lIns="122887" tIns="61444" rIns="122887" bIns="61444"/>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133714" y="2743203"/>
            <a:ext cx="5308520" cy="5082117"/>
          </a:xfrm>
          <a:prstGeom prst="rect">
            <a:avLst/>
          </a:prstGeom>
        </p:spPr>
        <p:txBody>
          <a:bodyPr lIns="122887" tIns="61444" rIns="122887" bIns="61444"/>
          <a:lstStyle>
            <a:lvl1pPr marL="0" indent="0">
              <a:buNone/>
              <a:defRPr sz="2200"/>
            </a:lvl1pPr>
            <a:lvl2pPr marL="614423" indent="0">
              <a:buNone/>
              <a:defRPr sz="1900"/>
            </a:lvl2pPr>
            <a:lvl3pPr marL="1228845" indent="0">
              <a:buNone/>
              <a:defRPr sz="1600"/>
            </a:lvl3pPr>
            <a:lvl4pPr marL="1843266" indent="0">
              <a:buNone/>
              <a:defRPr sz="1300"/>
            </a:lvl4pPr>
            <a:lvl5pPr marL="2457688" indent="0">
              <a:buNone/>
              <a:defRPr sz="1300"/>
            </a:lvl5pPr>
            <a:lvl6pPr marL="3072110" indent="0">
              <a:buNone/>
              <a:defRPr sz="1300"/>
            </a:lvl6pPr>
            <a:lvl7pPr marL="3686532" indent="0">
              <a:buNone/>
              <a:defRPr sz="1300"/>
            </a:lvl7pPr>
            <a:lvl8pPr marL="4300955" indent="0">
              <a:buNone/>
              <a:defRPr sz="1300"/>
            </a:lvl8pPr>
            <a:lvl9pPr marL="4915378" indent="0">
              <a:buNone/>
              <a:defRPr sz="1300"/>
            </a:lvl9pPr>
          </a:lstStyle>
          <a:p>
            <a:pPr lvl="0"/>
            <a:r>
              <a:rPr lang="zh-CN" altLang="en-US"/>
              <a:t>单击此处编辑母版文本样式</a:t>
            </a:r>
          </a:p>
        </p:txBody>
      </p:sp>
      <p:sp>
        <p:nvSpPr>
          <p:cNvPr id="5" name="Date Placeholder 4"/>
          <p:cNvSpPr>
            <a:spLocks noGrp="1"/>
          </p:cNvSpPr>
          <p:nvPr>
            <p:ph type="dt" sz="half" idx="10"/>
          </p:nvPr>
        </p:nvSpPr>
        <p:spPr>
          <a:xfrm>
            <a:off x="1131570" y="8475137"/>
            <a:ext cx="3703320" cy="486833"/>
          </a:xfrm>
          <a:prstGeom prst="rect">
            <a:avLst/>
          </a:prstGeom>
        </p:spPr>
        <p:txBody>
          <a:bodyPr lIns="122887" tIns="61444" rIns="122887" bIns="61444"/>
          <a:lstStyle/>
          <a:p>
            <a:pPr defTabSz="1228876"/>
            <a:fld id="{C764DE79-268F-4C1A-8933-263129D2AF90}" type="datetimeFigureOut">
              <a:rPr lang="en-US" sz="2400">
                <a:solidFill>
                  <a:prstClr val="black"/>
                </a:solidFill>
              </a:rPr>
              <a:pPr defTabSz="1228876"/>
              <a:t>1/23/2022</a:t>
            </a:fld>
            <a:endParaRPr lang="en-US" sz="2400" dirty="0">
              <a:solidFill>
                <a:prstClr val="black"/>
              </a:solidFill>
            </a:endParaRPr>
          </a:p>
        </p:txBody>
      </p:sp>
      <p:sp>
        <p:nvSpPr>
          <p:cNvPr id="6" name="Footer Placeholder 5"/>
          <p:cNvSpPr>
            <a:spLocks noGrp="1"/>
          </p:cNvSpPr>
          <p:nvPr>
            <p:ph type="ftr" sz="quarter" idx="11"/>
          </p:nvPr>
        </p:nvSpPr>
        <p:spPr>
          <a:xfrm>
            <a:off x="5452110" y="8475137"/>
            <a:ext cx="5554980" cy="486833"/>
          </a:xfrm>
          <a:prstGeom prst="rect">
            <a:avLst/>
          </a:prstGeom>
        </p:spPr>
        <p:txBody>
          <a:bodyPr lIns="122887" tIns="61444" rIns="122887" bIns="61444"/>
          <a:lstStyle/>
          <a:p>
            <a:pPr defTabSz="1228876"/>
            <a:endParaRPr lang="en-US" sz="2400" dirty="0">
              <a:solidFill>
                <a:prstClr val="black"/>
              </a:solidFill>
            </a:endParaRPr>
          </a:p>
        </p:txBody>
      </p:sp>
      <p:sp>
        <p:nvSpPr>
          <p:cNvPr id="7" name="Slide Number Placeholder 6"/>
          <p:cNvSpPr>
            <a:spLocks noGrp="1"/>
          </p:cNvSpPr>
          <p:nvPr>
            <p:ph type="sldNum" sz="quarter" idx="12"/>
          </p:nvPr>
        </p:nvSpPr>
        <p:spPr>
          <a:xfrm>
            <a:off x="11624310" y="8475137"/>
            <a:ext cx="3703320" cy="486833"/>
          </a:xfrm>
          <a:prstGeom prst="rect">
            <a:avLst/>
          </a:prstGeom>
        </p:spPr>
        <p:txBody>
          <a:bodyPr lIns="122887" tIns="61444" rIns="122887" bIns="61444"/>
          <a:lstStyle/>
          <a:p>
            <a:pPr defTabSz="1228876"/>
            <a:fld id="{48F63A3B-78C7-47BE-AE5E-E10140E04643}" type="slidenum">
              <a:rPr lang="en-US" sz="2400">
                <a:solidFill>
                  <a:prstClr val="black"/>
                </a:solidFill>
              </a:rPr>
              <a:pPr defTabSz="1228876"/>
              <a:t>‹#›</a:t>
            </a:fld>
            <a:endParaRPr lang="en-US" sz="2400" dirty="0">
              <a:solidFill>
                <a:prstClr val="black"/>
              </a:solidFill>
            </a:endParaRPr>
          </a:p>
        </p:txBody>
      </p:sp>
    </p:spTree>
    <p:extLst>
      <p:ext uri="{BB962C8B-B14F-4D97-AF65-F5344CB8AC3E}">
        <p14:creationId xmlns:p14="http://schemas.microsoft.com/office/powerpoint/2010/main" val="3911733857"/>
      </p:ext>
    </p:extLst>
  </p:cSld>
  <p:clrMapOvr>
    <a:masterClrMapping/>
  </p:clrMapOvr>
  <p:transition spd="slow" advClick="0" advTm="0">
    <p:randomBar dir="ver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a:prstGeom prst="rect">
            <a:avLst/>
          </a:prstGeom>
        </p:spPr>
        <p:txBody>
          <a:bodyPr lIns="122887" tIns="61444" rIns="122887" bIns="61444" anchor="b"/>
          <a:lstStyle>
            <a:lvl1pPr>
              <a:defRPr sz="43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997304" y="1316570"/>
            <a:ext cx="8332470" cy="6498167"/>
          </a:xfrm>
          <a:prstGeom prst="rect">
            <a:avLst/>
          </a:prstGeom>
        </p:spPr>
        <p:txBody>
          <a:bodyPr lIns="122887" tIns="61444" rIns="122887" bIns="61444" anchor="t"/>
          <a:lstStyle>
            <a:lvl1pPr marL="0" indent="0">
              <a:buNone/>
              <a:defRPr sz="4300"/>
            </a:lvl1pPr>
            <a:lvl2pPr marL="614423" indent="0">
              <a:buNone/>
              <a:defRPr sz="3800"/>
            </a:lvl2pPr>
            <a:lvl3pPr marL="1228845" indent="0">
              <a:buNone/>
              <a:defRPr sz="3200"/>
            </a:lvl3pPr>
            <a:lvl4pPr marL="1843266" indent="0">
              <a:buNone/>
              <a:defRPr sz="2700"/>
            </a:lvl4pPr>
            <a:lvl5pPr marL="2457688" indent="0">
              <a:buNone/>
              <a:defRPr sz="2700"/>
            </a:lvl5pPr>
            <a:lvl6pPr marL="3072110" indent="0">
              <a:buNone/>
              <a:defRPr sz="2700"/>
            </a:lvl6pPr>
            <a:lvl7pPr marL="3686532" indent="0">
              <a:buNone/>
              <a:defRPr sz="2700"/>
            </a:lvl7pPr>
            <a:lvl8pPr marL="4300955" indent="0">
              <a:buNone/>
              <a:defRPr sz="2700"/>
            </a:lvl8pPr>
            <a:lvl9pPr marL="4915378" indent="0">
              <a:buNone/>
              <a:defRPr sz="2700"/>
            </a:lvl9pPr>
          </a:lstStyle>
          <a:p>
            <a:r>
              <a:rPr lang="zh-CN" altLang="en-US"/>
              <a:t>单击图标添加图片</a:t>
            </a:r>
            <a:endParaRPr lang="en-US" dirty="0"/>
          </a:p>
        </p:txBody>
      </p:sp>
      <p:sp>
        <p:nvSpPr>
          <p:cNvPr id="4" name="Text Placeholder 3"/>
          <p:cNvSpPr>
            <a:spLocks noGrp="1"/>
          </p:cNvSpPr>
          <p:nvPr>
            <p:ph type="body" sz="half" idx="2"/>
          </p:nvPr>
        </p:nvSpPr>
        <p:spPr>
          <a:xfrm>
            <a:off x="1133714" y="2743203"/>
            <a:ext cx="5308520" cy="5082117"/>
          </a:xfrm>
          <a:prstGeom prst="rect">
            <a:avLst/>
          </a:prstGeom>
        </p:spPr>
        <p:txBody>
          <a:bodyPr lIns="122887" tIns="61444" rIns="122887" bIns="61444"/>
          <a:lstStyle>
            <a:lvl1pPr marL="0" indent="0">
              <a:buNone/>
              <a:defRPr sz="2200"/>
            </a:lvl1pPr>
            <a:lvl2pPr marL="614423" indent="0">
              <a:buNone/>
              <a:defRPr sz="1900"/>
            </a:lvl2pPr>
            <a:lvl3pPr marL="1228845" indent="0">
              <a:buNone/>
              <a:defRPr sz="1600"/>
            </a:lvl3pPr>
            <a:lvl4pPr marL="1843266" indent="0">
              <a:buNone/>
              <a:defRPr sz="1300"/>
            </a:lvl4pPr>
            <a:lvl5pPr marL="2457688" indent="0">
              <a:buNone/>
              <a:defRPr sz="1300"/>
            </a:lvl5pPr>
            <a:lvl6pPr marL="3072110" indent="0">
              <a:buNone/>
              <a:defRPr sz="1300"/>
            </a:lvl6pPr>
            <a:lvl7pPr marL="3686532" indent="0">
              <a:buNone/>
              <a:defRPr sz="1300"/>
            </a:lvl7pPr>
            <a:lvl8pPr marL="4300955" indent="0">
              <a:buNone/>
              <a:defRPr sz="1300"/>
            </a:lvl8pPr>
            <a:lvl9pPr marL="4915378" indent="0">
              <a:buNone/>
              <a:defRPr sz="1300"/>
            </a:lvl9pPr>
          </a:lstStyle>
          <a:p>
            <a:pPr lvl="0"/>
            <a:r>
              <a:rPr lang="zh-CN" altLang="en-US"/>
              <a:t>单击此处编辑母版文本样式</a:t>
            </a:r>
          </a:p>
        </p:txBody>
      </p:sp>
      <p:sp>
        <p:nvSpPr>
          <p:cNvPr id="5" name="Date Placeholder 4"/>
          <p:cNvSpPr>
            <a:spLocks noGrp="1"/>
          </p:cNvSpPr>
          <p:nvPr>
            <p:ph type="dt" sz="half" idx="10"/>
          </p:nvPr>
        </p:nvSpPr>
        <p:spPr>
          <a:xfrm>
            <a:off x="1131570" y="8475137"/>
            <a:ext cx="3703320" cy="486833"/>
          </a:xfrm>
          <a:prstGeom prst="rect">
            <a:avLst/>
          </a:prstGeom>
        </p:spPr>
        <p:txBody>
          <a:bodyPr lIns="122887" tIns="61444" rIns="122887" bIns="61444"/>
          <a:lstStyle/>
          <a:p>
            <a:pPr defTabSz="1228876"/>
            <a:fld id="{C764DE79-268F-4C1A-8933-263129D2AF90}" type="datetimeFigureOut">
              <a:rPr lang="en-US" sz="2400">
                <a:solidFill>
                  <a:prstClr val="black"/>
                </a:solidFill>
              </a:rPr>
              <a:pPr defTabSz="1228876"/>
              <a:t>1/23/2022</a:t>
            </a:fld>
            <a:endParaRPr lang="en-US" sz="2400" dirty="0">
              <a:solidFill>
                <a:prstClr val="black"/>
              </a:solidFill>
            </a:endParaRPr>
          </a:p>
        </p:txBody>
      </p:sp>
      <p:sp>
        <p:nvSpPr>
          <p:cNvPr id="6" name="Footer Placeholder 5"/>
          <p:cNvSpPr>
            <a:spLocks noGrp="1"/>
          </p:cNvSpPr>
          <p:nvPr>
            <p:ph type="ftr" sz="quarter" idx="11"/>
          </p:nvPr>
        </p:nvSpPr>
        <p:spPr>
          <a:xfrm>
            <a:off x="5452110" y="8475137"/>
            <a:ext cx="5554980" cy="486833"/>
          </a:xfrm>
          <a:prstGeom prst="rect">
            <a:avLst/>
          </a:prstGeom>
        </p:spPr>
        <p:txBody>
          <a:bodyPr lIns="122887" tIns="61444" rIns="122887" bIns="61444"/>
          <a:lstStyle/>
          <a:p>
            <a:pPr defTabSz="1228876"/>
            <a:endParaRPr lang="en-US" sz="2400" dirty="0">
              <a:solidFill>
                <a:prstClr val="black"/>
              </a:solidFill>
            </a:endParaRPr>
          </a:p>
        </p:txBody>
      </p:sp>
      <p:sp>
        <p:nvSpPr>
          <p:cNvPr id="7" name="Slide Number Placeholder 6"/>
          <p:cNvSpPr>
            <a:spLocks noGrp="1"/>
          </p:cNvSpPr>
          <p:nvPr>
            <p:ph type="sldNum" sz="quarter" idx="12"/>
          </p:nvPr>
        </p:nvSpPr>
        <p:spPr>
          <a:xfrm>
            <a:off x="11624310" y="8475137"/>
            <a:ext cx="3703320" cy="486833"/>
          </a:xfrm>
          <a:prstGeom prst="rect">
            <a:avLst/>
          </a:prstGeom>
        </p:spPr>
        <p:txBody>
          <a:bodyPr lIns="122887" tIns="61444" rIns="122887" bIns="61444"/>
          <a:lstStyle/>
          <a:p>
            <a:pPr defTabSz="1228876"/>
            <a:fld id="{48F63A3B-78C7-47BE-AE5E-E10140E04643}" type="slidenum">
              <a:rPr lang="en-US" sz="2400">
                <a:solidFill>
                  <a:prstClr val="black"/>
                </a:solidFill>
              </a:rPr>
              <a:pPr defTabSz="1228876"/>
              <a:t>‹#›</a:t>
            </a:fld>
            <a:endParaRPr lang="en-US" sz="2400" dirty="0">
              <a:solidFill>
                <a:prstClr val="black"/>
              </a:solidFill>
            </a:endParaRPr>
          </a:p>
        </p:txBody>
      </p:sp>
    </p:spTree>
    <p:extLst>
      <p:ext uri="{BB962C8B-B14F-4D97-AF65-F5344CB8AC3E}">
        <p14:creationId xmlns:p14="http://schemas.microsoft.com/office/powerpoint/2010/main" val="4174038350"/>
      </p:ext>
    </p:extLst>
  </p:cSld>
  <p:clrMapOvr>
    <a:masterClrMapping/>
  </p:clrMapOvr>
  <p:transition spd="slow" advClick="0" advTm="0">
    <p:randomBar dir="ver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36"/>
            <a:ext cx="14196060" cy="1767417"/>
          </a:xfrm>
          <a:prstGeom prst="rect">
            <a:avLst/>
          </a:prstGeom>
        </p:spPr>
        <p:txBody>
          <a:bodyPr lIns="122887" tIns="61444" rIns="122887" bIns="61444"/>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31570" y="2434167"/>
            <a:ext cx="14196060" cy="5801785"/>
          </a:xfrm>
          <a:prstGeom prst="rect">
            <a:avLst/>
          </a:prstGeom>
        </p:spPr>
        <p:txBody>
          <a:bodyPr vert="eaVert" lIns="122887" tIns="61444" rIns="122887" bIns="614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1131570" y="8475137"/>
            <a:ext cx="3703320" cy="486833"/>
          </a:xfrm>
          <a:prstGeom prst="rect">
            <a:avLst/>
          </a:prstGeom>
        </p:spPr>
        <p:txBody>
          <a:bodyPr lIns="122887" tIns="61444" rIns="122887" bIns="61444"/>
          <a:lstStyle/>
          <a:p>
            <a:pPr defTabSz="1228876"/>
            <a:fld id="{C764DE79-268F-4C1A-8933-263129D2AF90}" type="datetimeFigureOut">
              <a:rPr lang="en-US" sz="2400">
                <a:solidFill>
                  <a:prstClr val="black"/>
                </a:solidFill>
              </a:rPr>
              <a:pPr defTabSz="1228876"/>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37"/>
            <a:ext cx="5554980" cy="486833"/>
          </a:xfrm>
          <a:prstGeom prst="rect">
            <a:avLst/>
          </a:prstGeom>
        </p:spPr>
        <p:txBody>
          <a:bodyPr lIns="122887" tIns="61444" rIns="122887" bIns="61444"/>
          <a:lstStyle/>
          <a:p>
            <a:pPr defTabSz="1228876"/>
            <a:endParaRPr lang="en-US" sz="2400" dirty="0">
              <a:solidFill>
                <a:prstClr val="black"/>
              </a:solidFill>
            </a:endParaRPr>
          </a:p>
        </p:txBody>
      </p:sp>
      <p:sp>
        <p:nvSpPr>
          <p:cNvPr id="6" name="Slide Number Placeholder 5"/>
          <p:cNvSpPr>
            <a:spLocks noGrp="1"/>
          </p:cNvSpPr>
          <p:nvPr>
            <p:ph type="sldNum" sz="quarter" idx="12"/>
          </p:nvPr>
        </p:nvSpPr>
        <p:spPr>
          <a:xfrm>
            <a:off x="11624310" y="8475137"/>
            <a:ext cx="3703320" cy="486833"/>
          </a:xfrm>
          <a:prstGeom prst="rect">
            <a:avLst/>
          </a:prstGeom>
        </p:spPr>
        <p:txBody>
          <a:bodyPr lIns="122887" tIns="61444" rIns="122887" bIns="61444"/>
          <a:lstStyle/>
          <a:p>
            <a:pPr defTabSz="1228876"/>
            <a:fld id="{48F63A3B-78C7-47BE-AE5E-E10140E04643}" type="slidenum">
              <a:rPr lang="en-US" sz="2400">
                <a:solidFill>
                  <a:prstClr val="black"/>
                </a:solidFill>
              </a:rPr>
              <a:pPr defTabSz="1228876"/>
              <a:t>‹#›</a:t>
            </a:fld>
            <a:endParaRPr lang="en-US" sz="2400" dirty="0">
              <a:solidFill>
                <a:prstClr val="black"/>
              </a:solidFill>
            </a:endParaRPr>
          </a:p>
        </p:txBody>
      </p:sp>
    </p:spTree>
    <p:extLst>
      <p:ext uri="{BB962C8B-B14F-4D97-AF65-F5344CB8AC3E}">
        <p14:creationId xmlns:p14="http://schemas.microsoft.com/office/powerpoint/2010/main" val="3743849424"/>
      </p:ext>
    </p:extLst>
  </p:cSld>
  <p:clrMapOvr>
    <a:masterClrMapping/>
  </p:clrMapOvr>
  <p:transition spd="slow" advClick="0" advTm="0">
    <p:randomBar dir="ver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78616" y="486837"/>
            <a:ext cx="3549015" cy="7749119"/>
          </a:xfrm>
          <a:prstGeom prst="rect">
            <a:avLst/>
          </a:prstGeom>
        </p:spPr>
        <p:txBody>
          <a:bodyPr vert="eaVert" lIns="122887" tIns="61444" rIns="122887" bIns="61444"/>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31571" y="486837"/>
            <a:ext cx="10441305" cy="7749119"/>
          </a:xfrm>
          <a:prstGeom prst="rect">
            <a:avLst/>
          </a:prstGeom>
        </p:spPr>
        <p:txBody>
          <a:bodyPr vert="eaVert" lIns="122887" tIns="61444" rIns="122887" bIns="61444"/>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1131570" y="8475137"/>
            <a:ext cx="3703320" cy="486833"/>
          </a:xfrm>
          <a:prstGeom prst="rect">
            <a:avLst/>
          </a:prstGeom>
        </p:spPr>
        <p:txBody>
          <a:bodyPr lIns="122887" tIns="61444" rIns="122887" bIns="61444"/>
          <a:lstStyle/>
          <a:p>
            <a:pPr defTabSz="1228876"/>
            <a:fld id="{C764DE79-268F-4C1A-8933-263129D2AF90}" type="datetimeFigureOut">
              <a:rPr lang="en-US" sz="2400">
                <a:solidFill>
                  <a:prstClr val="black"/>
                </a:solidFill>
              </a:rPr>
              <a:pPr defTabSz="1228876"/>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37"/>
            <a:ext cx="5554980" cy="486833"/>
          </a:xfrm>
          <a:prstGeom prst="rect">
            <a:avLst/>
          </a:prstGeom>
        </p:spPr>
        <p:txBody>
          <a:bodyPr lIns="122887" tIns="61444" rIns="122887" bIns="61444"/>
          <a:lstStyle/>
          <a:p>
            <a:pPr defTabSz="1228876"/>
            <a:endParaRPr lang="en-US" sz="2400" dirty="0">
              <a:solidFill>
                <a:prstClr val="black"/>
              </a:solidFill>
            </a:endParaRPr>
          </a:p>
        </p:txBody>
      </p:sp>
      <p:sp>
        <p:nvSpPr>
          <p:cNvPr id="6" name="Slide Number Placeholder 5"/>
          <p:cNvSpPr>
            <a:spLocks noGrp="1"/>
          </p:cNvSpPr>
          <p:nvPr>
            <p:ph type="sldNum" sz="quarter" idx="12"/>
          </p:nvPr>
        </p:nvSpPr>
        <p:spPr>
          <a:xfrm>
            <a:off x="11624310" y="8475137"/>
            <a:ext cx="3703320" cy="486833"/>
          </a:xfrm>
          <a:prstGeom prst="rect">
            <a:avLst/>
          </a:prstGeom>
        </p:spPr>
        <p:txBody>
          <a:bodyPr lIns="122887" tIns="61444" rIns="122887" bIns="61444"/>
          <a:lstStyle/>
          <a:p>
            <a:pPr defTabSz="1228876"/>
            <a:fld id="{48F63A3B-78C7-47BE-AE5E-E10140E04643}" type="slidenum">
              <a:rPr lang="en-US" sz="2400">
                <a:solidFill>
                  <a:prstClr val="black"/>
                </a:solidFill>
              </a:rPr>
              <a:pPr defTabSz="1228876"/>
              <a:t>‹#›</a:t>
            </a:fld>
            <a:endParaRPr lang="en-US" sz="2400" dirty="0">
              <a:solidFill>
                <a:prstClr val="black"/>
              </a:solidFill>
            </a:endParaRPr>
          </a:p>
        </p:txBody>
      </p:sp>
    </p:spTree>
    <p:extLst>
      <p:ext uri="{BB962C8B-B14F-4D97-AF65-F5344CB8AC3E}">
        <p14:creationId xmlns:p14="http://schemas.microsoft.com/office/powerpoint/2010/main" val="4247209613"/>
      </p:ext>
    </p:extLst>
  </p:cSld>
  <p:clrMapOvr>
    <a:masterClrMapping/>
  </p:clrMapOvr>
  <p:transition spd="slow" advClick="0" advTm="0">
    <p:randomBar dir="ver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838025"/>
      </p:ext>
    </p:extLst>
  </p:cSld>
  <p:clrMapOvr>
    <a:masterClrMapping/>
  </p:clrMapOvr>
  <p:transition spd="slow" advClick="0" advTm="0">
    <p:randomBar dir="ver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10" name="矩形 9"/>
          <p:cNvSpPr/>
          <p:nvPr userDrawn="1"/>
        </p:nvSpPr>
        <p:spPr>
          <a:xfrm>
            <a:off x="0" y="0"/>
            <a:ext cx="16459200" cy="9144000"/>
          </a:xfrm>
          <a:prstGeom prst="rect">
            <a:avLst/>
          </a:pr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887" tIns="61444" rIns="122887" bIns="61444" rtlCol="0" anchor="ctr"/>
          <a:lstStyle/>
          <a:p>
            <a:pPr algn="ctr" defTabSz="1228876"/>
            <a:endParaRPr lang="zh-CN" altLang="en-US" sz="3200">
              <a:solidFill>
                <a:prstClr val="white"/>
              </a:solidFill>
            </a:endParaRPr>
          </a:p>
        </p:txBody>
      </p:sp>
      <p:pic>
        <p:nvPicPr>
          <p:cNvPr id="7" name="图片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7204" y="328087"/>
            <a:ext cx="200310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110063"/>
            <a:ext cx="1814513" cy="118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896876"/>
      </p:ext>
    </p:extLst>
  </p:cSld>
  <p:clrMapOvr>
    <a:masterClrMapping/>
  </p:clrMapOvr>
  <p:transition spd="slow" advClick="0" advTm="0">
    <p:randomBar dir="ver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69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824699"/>
      </p:ext>
    </p:extLst>
  </p:cSld>
  <p:clrMapOvr>
    <a:masterClrMapping/>
  </p:clrMapOvr>
  <p:transition spd="slow" advClick="0" advTm="0">
    <p:randomBar dir="vert"/>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225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10" name="矩形 9"/>
          <p:cNvSpPr/>
          <p:nvPr userDrawn="1"/>
        </p:nvSpPr>
        <p:spPr>
          <a:xfrm>
            <a:off x="0" y="0"/>
            <a:ext cx="16459200" cy="9144000"/>
          </a:xfrm>
          <a:prstGeom prst="rect">
            <a:avLst/>
          </a:pr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519" tIns="61258" rIns="122519" bIns="61258" rtlCol="0" anchor="ctr"/>
          <a:lstStyle/>
          <a:p>
            <a:pPr algn="ctr" defTabSz="1225283"/>
            <a:endParaRPr lang="zh-CN" altLang="en-US" sz="3200">
              <a:solidFill>
                <a:prstClr val="white"/>
              </a:solidFill>
            </a:endParaRPr>
          </a:p>
        </p:txBody>
      </p:sp>
      <p:pic>
        <p:nvPicPr>
          <p:cNvPr id="7" name="图片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7266" y="328087"/>
            <a:ext cx="200310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110060"/>
            <a:ext cx="1814513" cy="118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003011"/>
      </p:ext>
    </p:extLst>
  </p:cSld>
  <p:clrMapOvr>
    <a:masterClrMapping/>
  </p:clrMapOvr>
  <p:transition spd="slow" advClick="0" advTm="0">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020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784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496485"/>
            <a:ext cx="12344400" cy="3183467"/>
          </a:xfrm>
          <a:prstGeom prst="rect">
            <a:avLst/>
          </a:prstGeom>
        </p:spPr>
        <p:txBody>
          <a:bodyPr lIns="122543" tIns="61270" rIns="122543" bIns="61270" anchor="b"/>
          <a:lstStyle>
            <a:lvl1pPr algn="ctr">
              <a:defRPr sz="8100"/>
            </a:lvl1pPr>
          </a:lstStyle>
          <a:p>
            <a:r>
              <a:rPr lang="zh-CN" altLang="en-US"/>
              <a:t>单击此处编辑母版标题样式</a:t>
            </a:r>
            <a:endParaRPr lang="en-US" dirty="0"/>
          </a:p>
        </p:txBody>
      </p:sp>
      <p:sp>
        <p:nvSpPr>
          <p:cNvPr id="3" name="Subtitle 2"/>
          <p:cNvSpPr>
            <a:spLocks noGrp="1"/>
          </p:cNvSpPr>
          <p:nvPr>
            <p:ph type="subTitle" idx="1"/>
          </p:nvPr>
        </p:nvSpPr>
        <p:spPr>
          <a:xfrm>
            <a:off x="2057400" y="4802719"/>
            <a:ext cx="12344400" cy="2207684"/>
          </a:xfrm>
          <a:prstGeom prst="rect">
            <a:avLst/>
          </a:prstGeom>
        </p:spPr>
        <p:txBody>
          <a:bodyPr lIns="122543" tIns="61270" rIns="122543" bIns="61270"/>
          <a:lstStyle>
            <a:lvl1pPr marL="0" indent="0" algn="ctr">
              <a:buNone/>
              <a:defRPr sz="3200"/>
            </a:lvl1pPr>
            <a:lvl2pPr marL="612744" indent="0" algn="ctr">
              <a:buNone/>
              <a:defRPr sz="2700"/>
            </a:lvl2pPr>
            <a:lvl3pPr marL="1225486" indent="0" algn="ctr">
              <a:buNone/>
              <a:defRPr sz="2400"/>
            </a:lvl3pPr>
            <a:lvl4pPr marL="1838216" indent="0" algn="ctr">
              <a:buNone/>
              <a:defRPr sz="2200"/>
            </a:lvl4pPr>
            <a:lvl5pPr marL="2450926" indent="0" algn="ctr">
              <a:buNone/>
              <a:defRPr sz="2200"/>
            </a:lvl5pPr>
            <a:lvl6pPr marL="3063668" indent="0" algn="ctr">
              <a:buNone/>
              <a:defRPr sz="2200"/>
            </a:lvl6pPr>
            <a:lvl7pPr marL="3676403" indent="0" algn="ctr">
              <a:buNone/>
              <a:defRPr sz="2200"/>
            </a:lvl7pPr>
            <a:lvl8pPr marL="4289137" indent="0" algn="ctr">
              <a:buNone/>
              <a:defRPr sz="2200"/>
            </a:lvl8pPr>
            <a:lvl9pPr marL="4901866" indent="0" algn="ctr">
              <a:buNone/>
              <a:defRPr sz="2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1131570" y="8475194"/>
            <a:ext cx="3703320" cy="486833"/>
          </a:xfrm>
          <a:prstGeom prst="rect">
            <a:avLst/>
          </a:prstGeom>
        </p:spPr>
        <p:txBody>
          <a:bodyPr lIns="122543" tIns="61270" rIns="122543" bIns="61270"/>
          <a:lstStyle/>
          <a:p>
            <a:pPr defTabSz="1225517"/>
            <a:fld id="{C764DE79-268F-4C1A-8933-263129D2AF90}" type="datetimeFigureOut">
              <a:rPr lang="en-US" sz="2400">
                <a:solidFill>
                  <a:prstClr val="black"/>
                </a:solidFill>
              </a:rPr>
              <a:pPr defTabSz="1225517"/>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94"/>
            <a:ext cx="5554980" cy="486833"/>
          </a:xfrm>
          <a:prstGeom prst="rect">
            <a:avLst/>
          </a:prstGeom>
        </p:spPr>
        <p:txBody>
          <a:bodyPr lIns="122543" tIns="61270" rIns="122543" bIns="61270"/>
          <a:lstStyle/>
          <a:p>
            <a:pPr defTabSz="1225517"/>
            <a:endParaRPr lang="en-US" sz="2400" dirty="0">
              <a:solidFill>
                <a:prstClr val="black"/>
              </a:solidFill>
            </a:endParaRPr>
          </a:p>
        </p:txBody>
      </p:sp>
      <p:sp>
        <p:nvSpPr>
          <p:cNvPr id="6" name="Slide Number Placeholder 5"/>
          <p:cNvSpPr>
            <a:spLocks noGrp="1"/>
          </p:cNvSpPr>
          <p:nvPr>
            <p:ph type="sldNum" sz="quarter" idx="12"/>
          </p:nvPr>
        </p:nvSpPr>
        <p:spPr>
          <a:xfrm>
            <a:off x="11624310" y="8475194"/>
            <a:ext cx="3703320" cy="486833"/>
          </a:xfrm>
          <a:prstGeom prst="rect">
            <a:avLst/>
          </a:prstGeom>
        </p:spPr>
        <p:txBody>
          <a:bodyPr lIns="122543" tIns="61270" rIns="122543" bIns="61270"/>
          <a:lstStyle/>
          <a:p>
            <a:pPr defTabSz="1225517"/>
            <a:fld id="{48F63A3B-78C7-47BE-AE5E-E10140E04643}" type="slidenum">
              <a:rPr lang="en-US" sz="2400">
                <a:solidFill>
                  <a:prstClr val="black"/>
                </a:solidFill>
              </a:rPr>
              <a:pPr defTabSz="1225517"/>
              <a:t>‹#›</a:t>
            </a:fld>
            <a:endParaRPr lang="en-US" sz="2400" dirty="0">
              <a:solidFill>
                <a:prstClr val="black"/>
              </a:solidFill>
            </a:endParaRPr>
          </a:p>
        </p:txBody>
      </p:sp>
    </p:spTree>
    <p:extLst>
      <p:ext uri="{BB962C8B-B14F-4D97-AF65-F5344CB8AC3E}">
        <p14:creationId xmlns:p14="http://schemas.microsoft.com/office/powerpoint/2010/main" val="3509389081"/>
      </p:ext>
    </p:extLst>
  </p:cSld>
  <p:clrMapOvr>
    <a:masterClrMapping/>
  </p:clrMapOvr>
  <p:transition spd="slow" advClick="0" advTm="0">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93"/>
            <a:ext cx="14196060" cy="1767417"/>
          </a:xfrm>
          <a:prstGeom prst="rect">
            <a:avLst/>
          </a:prstGeom>
        </p:spPr>
        <p:txBody>
          <a:bodyPr lIns="122543" tIns="61270" rIns="122543" bIns="61270"/>
          <a:lstStyle/>
          <a:p>
            <a:r>
              <a:rPr lang="zh-CN" altLang="en-US"/>
              <a:t>单击此处编辑母版标题样式</a:t>
            </a:r>
            <a:endParaRPr lang="en-US" dirty="0"/>
          </a:p>
        </p:txBody>
      </p:sp>
      <p:sp>
        <p:nvSpPr>
          <p:cNvPr id="3" name="Content Placeholder 2"/>
          <p:cNvSpPr>
            <a:spLocks noGrp="1"/>
          </p:cNvSpPr>
          <p:nvPr>
            <p:ph idx="1"/>
          </p:nvPr>
        </p:nvSpPr>
        <p:spPr>
          <a:xfrm>
            <a:off x="1131570" y="2434167"/>
            <a:ext cx="14196060" cy="5801785"/>
          </a:xfrm>
          <a:prstGeom prst="rect">
            <a:avLst/>
          </a:prstGeom>
        </p:spPr>
        <p:txBody>
          <a:bodyPr lIns="122543" tIns="61270" rIns="122543" bIns="6127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1131570" y="8475194"/>
            <a:ext cx="3703320" cy="486833"/>
          </a:xfrm>
          <a:prstGeom prst="rect">
            <a:avLst/>
          </a:prstGeom>
        </p:spPr>
        <p:txBody>
          <a:bodyPr lIns="122543" tIns="61270" rIns="122543" bIns="61270"/>
          <a:lstStyle/>
          <a:p>
            <a:pPr defTabSz="1225517"/>
            <a:fld id="{C764DE79-268F-4C1A-8933-263129D2AF90}" type="datetimeFigureOut">
              <a:rPr lang="en-US" sz="2400">
                <a:solidFill>
                  <a:prstClr val="black"/>
                </a:solidFill>
              </a:rPr>
              <a:pPr defTabSz="1225517"/>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94"/>
            <a:ext cx="5554980" cy="486833"/>
          </a:xfrm>
          <a:prstGeom prst="rect">
            <a:avLst/>
          </a:prstGeom>
        </p:spPr>
        <p:txBody>
          <a:bodyPr lIns="122543" tIns="61270" rIns="122543" bIns="61270"/>
          <a:lstStyle/>
          <a:p>
            <a:pPr defTabSz="1225517"/>
            <a:endParaRPr lang="en-US" sz="2400" dirty="0">
              <a:solidFill>
                <a:prstClr val="black"/>
              </a:solidFill>
            </a:endParaRPr>
          </a:p>
        </p:txBody>
      </p:sp>
      <p:sp>
        <p:nvSpPr>
          <p:cNvPr id="6" name="Slide Number Placeholder 5"/>
          <p:cNvSpPr>
            <a:spLocks noGrp="1"/>
          </p:cNvSpPr>
          <p:nvPr>
            <p:ph type="sldNum" sz="quarter" idx="12"/>
          </p:nvPr>
        </p:nvSpPr>
        <p:spPr>
          <a:xfrm>
            <a:off x="11624310" y="8475194"/>
            <a:ext cx="3703320" cy="486833"/>
          </a:xfrm>
          <a:prstGeom prst="rect">
            <a:avLst/>
          </a:prstGeom>
        </p:spPr>
        <p:txBody>
          <a:bodyPr lIns="122543" tIns="61270" rIns="122543" bIns="61270"/>
          <a:lstStyle/>
          <a:p>
            <a:pPr defTabSz="1225517"/>
            <a:fld id="{48F63A3B-78C7-47BE-AE5E-E10140E04643}" type="slidenum">
              <a:rPr lang="en-US" sz="2400">
                <a:solidFill>
                  <a:prstClr val="black"/>
                </a:solidFill>
              </a:rPr>
              <a:pPr defTabSz="1225517"/>
              <a:t>‹#›</a:t>
            </a:fld>
            <a:endParaRPr lang="en-US" sz="2400" dirty="0">
              <a:solidFill>
                <a:prstClr val="black"/>
              </a:solidFill>
            </a:endParaRPr>
          </a:p>
        </p:txBody>
      </p:sp>
    </p:spTree>
    <p:extLst>
      <p:ext uri="{BB962C8B-B14F-4D97-AF65-F5344CB8AC3E}">
        <p14:creationId xmlns:p14="http://schemas.microsoft.com/office/powerpoint/2010/main" val="2606347259"/>
      </p:ext>
    </p:extLst>
  </p:cSld>
  <p:clrMapOvr>
    <a:masterClrMapping/>
  </p:clrMapOvr>
  <p:transition spd="slow" advClick="0" advTm="0">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22999" y="2279713"/>
            <a:ext cx="14196060" cy="3803649"/>
          </a:xfrm>
          <a:prstGeom prst="rect">
            <a:avLst/>
          </a:prstGeom>
        </p:spPr>
        <p:txBody>
          <a:bodyPr lIns="122543" tIns="61270" rIns="122543" bIns="61270" anchor="b"/>
          <a:lstStyle>
            <a:lvl1pPr>
              <a:defRPr sz="8100"/>
            </a:lvl1pPr>
          </a:lstStyle>
          <a:p>
            <a:r>
              <a:rPr lang="zh-CN" altLang="en-US"/>
              <a:t>单击此处编辑母版标题样式</a:t>
            </a:r>
            <a:endParaRPr lang="en-US" dirty="0"/>
          </a:p>
        </p:txBody>
      </p:sp>
      <p:sp>
        <p:nvSpPr>
          <p:cNvPr id="3" name="Text Placeholder 2"/>
          <p:cNvSpPr>
            <a:spLocks noGrp="1"/>
          </p:cNvSpPr>
          <p:nvPr>
            <p:ph type="body" idx="1"/>
          </p:nvPr>
        </p:nvSpPr>
        <p:spPr>
          <a:xfrm>
            <a:off x="1122999" y="6119345"/>
            <a:ext cx="14196060" cy="2000249"/>
          </a:xfrm>
          <a:prstGeom prst="rect">
            <a:avLst/>
          </a:prstGeom>
        </p:spPr>
        <p:txBody>
          <a:bodyPr lIns="122543" tIns="61270" rIns="122543" bIns="61270"/>
          <a:lstStyle>
            <a:lvl1pPr marL="0" indent="0">
              <a:buNone/>
              <a:defRPr sz="3200">
                <a:solidFill>
                  <a:schemeClr val="tx1">
                    <a:tint val="75000"/>
                  </a:schemeClr>
                </a:solidFill>
              </a:defRPr>
            </a:lvl1pPr>
            <a:lvl2pPr marL="612744" indent="0">
              <a:buNone/>
              <a:defRPr sz="2700">
                <a:solidFill>
                  <a:schemeClr val="tx1">
                    <a:tint val="75000"/>
                  </a:schemeClr>
                </a:solidFill>
              </a:defRPr>
            </a:lvl2pPr>
            <a:lvl3pPr marL="1225486" indent="0">
              <a:buNone/>
              <a:defRPr sz="2400">
                <a:solidFill>
                  <a:schemeClr val="tx1">
                    <a:tint val="75000"/>
                  </a:schemeClr>
                </a:solidFill>
              </a:defRPr>
            </a:lvl3pPr>
            <a:lvl4pPr marL="1838216" indent="0">
              <a:buNone/>
              <a:defRPr sz="2200">
                <a:solidFill>
                  <a:schemeClr val="tx1">
                    <a:tint val="75000"/>
                  </a:schemeClr>
                </a:solidFill>
              </a:defRPr>
            </a:lvl4pPr>
            <a:lvl5pPr marL="2450926" indent="0">
              <a:buNone/>
              <a:defRPr sz="2200">
                <a:solidFill>
                  <a:schemeClr val="tx1">
                    <a:tint val="75000"/>
                  </a:schemeClr>
                </a:solidFill>
              </a:defRPr>
            </a:lvl5pPr>
            <a:lvl6pPr marL="3063668" indent="0">
              <a:buNone/>
              <a:defRPr sz="2200">
                <a:solidFill>
                  <a:schemeClr val="tx1">
                    <a:tint val="75000"/>
                  </a:schemeClr>
                </a:solidFill>
              </a:defRPr>
            </a:lvl6pPr>
            <a:lvl7pPr marL="3676403" indent="0">
              <a:buNone/>
              <a:defRPr sz="2200">
                <a:solidFill>
                  <a:schemeClr val="tx1">
                    <a:tint val="75000"/>
                  </a:schemeClr>
                </a:solidFill>
              </a:defRPr>
            </a:lvl7pPr>
            <a:lvl8pPr marL="4289137" indent="0">
              <a:buNone/>
              <a:defRPr sz="2200">
                <a:solidFill>
                  <a:schemeClr val="tx1">
                    <a:tint val="75000"/>
                  </a:schemeClr>
                </a:solidFill>
              </a:defRPr>
            </a:lvl8pPr>
            <a:lvl9pPr marL="4901866" indent="0">
              <a:buNone/>
              <a:defRPr sz="2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1131570" y="8475194"/>
            <a:ext cx="3703320" cy="486833"/>
          </a:xfrm>
          <a:prstGeom prst="rect">
            <a:avLst/>
          </a:prstGeom>
        </p:spPr>
        <p:txBody>
          <a:bodyPr lIns="122543" tIns="61270" rIns="122543" bIns="61270"/>
          <a:lstStyle/>
          <a:p>
            <a:pPr defTabSz="1225517"/>
            <a:fld id="{C764DE79-268F-4C1A-8933-263129D2AF90}" type="datetimeFigureOut">
              <a:rPr lang="en-US" sz="2400">
                <a:solidFill>
                  <a:prstClr val="black"/>
                </a:solidFill>
              </a:rPr>
              <a:pPr defTabSz="1225517"/>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94"/>
            <a:ext cx="5554980" cy="486833"/>
          </a:xfrm>
          <a:prstGeom prst="rect">
            <a:avLst/>
          </a:prstGeom>
        </p:spPr>
        <p:txBody>
          <a:bodyPr lIns="122543" tIns="61270" rIns="122543" bIns="61270"/>
          <a:lstStyle/>
          <a:p>
            <a:pPr defTabSz="1225517"/>
            <a:endParaRPr lang="en-US" sz="2400" dirty="0">
              <a:solidFill>
                <a:prstClr val="black"/>
              </a:solidFill>
            </a:endParaRPr>
          </a:p>
        </p:txBody>
      </p:sp>
      <p:sp>
        <p:nvSpPr>
          <p:cNvPr id="6" name="Slide Number Placeholder 5"/>
          <p:cNvSpPr>
            <a:spLocks noGrp="1"/>
          </p:cNvSpPr>
          <p:nvPr>
            <p:ph type="sldNum" sz="quarter" idx="12"/>
          </p:nvPr>
        </p:nvSpPr>
        <p:spPr>
          <a:xfrm>
            <a:off x="11624310" y="8475194"/>
            <a:ext cx="3703320" cy="486833"/>
          </a:xfrm>
          <a:prstGeom prst="rect">
            <a:avLst/>
          </a:prstGeom>
        </p:spPr>
        <p:txBody>
          <a:bodyPr lIns="122543" tIns="61270" rIns="122543" bIns="61270"/>
          <a:lstStyle/>
          <a:p>
            <a:pPr defTabSz="1225517"/>
            <a:fld id="{48F63A3B-78C7-47BE-AE5E-E10140E04643}" type="slidenum">
              <a:rPr lang="en-US" sz="2400">
                <a:solidFill>
                  <a:prstClr val="black"/>
                </a:solidFill>
              </a:rPr>
              <a:pPr defTabSz="1225517"/>
              <a:t>‹#›</a:t>
            </a:fld>
            <a:endParaRPr lang="en-US" sz="2400" dirty="0">
              <a:solidFill>
                <a:prstClr val="black"/>
              </a:solidFill>
            </a:endParaRPr>
          </a:p>
        </p:txBody>
      </p:sp>
    </p:spTree>
    <p:extLst>
      <p:ext uri="{BB962C8B-B14F-4D97-AF65-F5344CB8AC3E}">
        <p14:creationId xmlns:p14="http://schemas.microsoft.com/office/powerpoint/2010/main" val="1969514803"/>
      </p:ext>
    </p:extLst>
  </p:cSld>
  <p:clrMapOvr>
    <a:masterClrMapping/>
  </p:clrMapOvr>
  <p:transition spd="slow" advClick="0" advTm="0">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93"/>
            <a:ext cx="14196060" cy="1767417"/>
          </a:xfrm>
          <a:prstGeom prst="rect">
            <a:avLst/>
          </a:prstGeom>
        </p:spPr>
        <p:txBody>
          <a:bodyPr lIns="122543" tIns="61270" rIns="122543" bIns="61270"/>
          <a:lstStyle/>
          <a:p>
            <a:r>
              <a:rPr lang="zh-CN" altLang="en-US"/>
              <a:t>单击此处编辑母版标题样式</a:t>
            </a:r>
            <a:endParaRPr lang="en-US" dirty="0"/>
          </a:p>
        </p:txBody>
      </p:sp>
      <p:sp>
        <p:nvSpPr>
          <p:cNvPr id="3" name="Content Placeholder 2"/>
          <p:cNvSpPr>
            <a:spLocks noGrp="1"/>
          </p:cNvSpPr>
          <p:nvPr>
            <p:ph sz="half" idx="1"/>
          </p:nvPr>
        </p:nvSpPr>
        <p:spPr>
          <a:xfrm>
            <a:off x="1131570" y="2434167"/>
            <a:ext cx="6995160" cy="5801785"/>
          </a:xfrm>
          <a:prstGeom prst="rect">
            <a:avLst/>
          </a:prstGeom>
        </p:spPr>
        <p:txBody>
          <a:bodyPr lIns="122543" tIns="61270" rIns="122543" bIns="6127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8332470" y="2434167"/>
            <a:ext cx="6995160" cy="5801785"/>
          </a:xfrm>
          <a:prstGeom prst="rect">
            <a:avLst/>
          </a:prstGeom>
        </p:spPr>
        <p:txBody>
          <a:bodyPr lIns="122543" tIns="61270" rIns="122543" bIns="6127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1131570" y="8475194"/>
            <a:ext cx="3703320" cy="486833"/>
          </a:xfrm>
          <a:prstGeom prst="rect">
            <a:avLst/>
          </a:prstGeom>
        </p:spPr>
        <p:txBody>
          <a:bodyPr lIns="122543" tIns="61270" rIns="122543" bIns="61270"/>
          <a:lstStyle/>
          <a:p>
            <a:pPr defTabSz="1225517"/>
            <a:fld id="{C764DE79-268F-4C1A-8933-263129D2AF90}" type="datetimeFigureOut">
              <a:rPr lang="en-US" sz="2400">
                <a:solidFill>
                  <a:prstClr val="black"/>
                </a:solidFill>
              </a:rPr>
              <a:pPr defTabSz="1225517"/>
              <a:t>1/23/2022</a:t>
            </a:fld>
            <a:endParaRPr lang="en-US" sz="2400" dirty="0">
              <a:solidFill>
                <a:prstClr val="black"/>
              </a:solidFill>
            </a:endParaRPr>
          </a:p>
        </p:txBody>
      </p:sp>
      <p:sp>
        <p:nvSpPr>
          <p:cNvPr id="6" name="Footer Placeholder 5"/>
          <p:cNvSpPr>
            <a:spLocks noGrp="1"/>
          </p:cNvSpPr>
          <p:nvPr>
            <p:ph type="ftr" sz="quarter" idx="11"/>
          </p:nvPr>
        </p:nvSpPr>
        <p:spPr>
          <a:xfrm>
            <a:off x="5452110" y="8475194"/>
            <a:ext cx="5554980" cy="486833"/>
          </a:xfrm>
          <a:prstGeom prst="rect">
            <a:avLst/>
          </a:prstGeom>
        </p:spPr>
        <p:txBody>
          <a:bodyPr lIns="122543" tIns="61270" rIns="122543" bIns="61270"/>
          <a:lstStyle/>
          <a:p>
            <a:pPr defTabSz="1225517"/>
            <a:endParaRPr lang="en-US" sz="2400" dirty="0">
              <a:solidFill>
                <a:prstClr val="black"/>
              </a:solidFill>
            </a:endParaRPr>
          </a:p>
        </p:txBody>
      </p:sp>
      <p:sp>
        <p:nvSpPr>
          <p:cNvPr id="7" name="Slide Number Placeholder 6"/>
          <p:cNvSpPr>
            <a:spLocks noGrp="1"/>
          </p:cNvSpPr>
          <p:nvPr>
            <p:ph type="sldNum" sz="quarter" idx="12"/>
          </p:nvPr>
        </p:nvSpPr>
        <p:spPr>
          <a:xfrm>
            <a:off x="11624310" y="8475194"/>
            <a:ext cx="3703320" cy="486833"/>
          </a:xfrm>
          <a:prstGeom prst="rect">
            <a:avLst/>
          </a:prstGeom>
        </p:spPr>
        <p:txBody>
          <a:bodyPr lIns="122543" tIns="61270" rIns="122543" bIns="61270"/>
          <a:lstStyle/>
          <a:p>
            <a:pPr defTabSz="1225517"/>
            <a:fld id="{48F63A3B-78C7-47BE-AE5E-E10140E04643}" type="slidenum">
              <a:rPr lang="en-US" sz="2400">
                <a:solidFill>
                  <a:prstClr val="black"/>
                </a:solidFill>
              </a:rPr>
              <a:pPr defTabSz="1225517"/>
              <a:t>‹#›</a:t>
            </a:fld>
            <a:endParaRPr lang="en-US" sz="2400" dirty="0">
              <a:solidFill>
                <a:prstClr val="black"/>
              </a:solidFill>
            </a:endParaRPr>
          </a:p>
        </p:txBody>
      </p:sp>
    </p:spTree>
    <p:extLst>
      <p:ext uri="{BB962C8B-B14F-4D97-AF65-F5344CB8AC3E}">
        <p14:creationId xmlns:p14="http://schemas.microsoft.com/office/powerpoint/2010/main" val="2626021625"/>
      </p:ext>
    </p:extLst>
  </p:cSld>
  <p:clrMapOvr>
    <a:masterClrMapping/>
  </p:clrMapOvr>
  <p:transition spd="slow" advClick="0" advTm="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97"/>
            <a:ext cx="14196060" cy="1767417"/>
          </a:xfrm>
          <a:prstGeom prst="rect">
            <a:avLst/>
          </a:prstGeom>
        </p:spPr>
        <p:txBody>
          <a:bodyPr lIns="122519" tIns="61258" rIns="122519" bIns="61258"/>
          <a:lstStyle/>
          <a:p>
            <a:r>
              <a:rPr lang="zh-CN" altLang="en-US"/>
              <a:t>单击此处编辑母版标题样式</a:t>
            </a:r>
            <a:endParaRPr lang="en-US" dirty="0"/>
          </a:p>
        </p:txBody>
      </p:sp>
      <p:sp>
        <p:nvSpPr>
          <p:cNvPr id="3" name="Content Placeholder 2"/>
          <p:cNvSpPr>
            <a:spLocks noGrp="1"/>
          </p:cNvSpPr>
          <p:nvPr>
            <p:ph idx="1"/>
          </p:nvPr>
        </p:nvSpPr>
        <p:spPr>
          <a:xfrm>
            <a:off x="1131570" y="2434167"/>
            <a:ext cx="14196060" cy="5801785"/>
          </a:xfrm>
          <a:prstGeom prst="rect">
            <a:avLst/>
          </a:prstGeom>
        </p:spPr>
        <p:txBody>
          <a:bodyPr lIns="122519" tIns="61258" rIns="122519" bIns="6125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1131570" y="8475198"/>
            <a:ext cx="3703320" cy="486833"/>
          </a:xfrm>
          <a:prstGeom prst="rect">
            <a:avLst/>
          </a:prstGeom>
        </p:spPr>
        <p:txBody>
          <a:bodyPr lIns="122519" tIns="61258" rIns="122519" bIns="61258"/>
          <a:lstStyle/>
          <a:p>
            <a:pPr defTabSz="1225283"/>
            <a:fld id="{C764DE79-268F-4C1A-8933-263129D2AF90}" type="datetimeFigureOut">
              <a:rPr lang="en-US" sz="2400">
                <a:solidFill>
                  <a:prstClr val="black"/>
                </a:solidFill>
              </a:rPr>
              <a:pPr defTabSz="1225283"/>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98"/>
            <a:ext cx="5554980" cy="486833"/>
          </a:xfrm>
          <a:prstGeom prst="rect">
            <a:avLst/>
          </a:prstGeom>
        </p:spPr>
        <p:txBody>
          <a:bodyPr lIns="122519" tIns="61258" rIns="122519" bIns="61258"/>
          <a:lstStyle/>
          <a:p>
            <a:pPr defTabSz="1225283"/>
            <a:endParaRPr lang="en-US" sz="2400" dirty="0">
              <a:solidFill>
                <a:prstClr val="black"/>
              </a:solidFill>
            </a:endParaRPr>
          </a:p>
        </p:txBody>
      </p:sp>
      <p:sp>
        <p:nvSpPr>
          <p:cNvPr id="6" name="Slide Number Placeholder 5"/>
          <p:cNvSpPr>
            <a:spLocks noGrp="1"/>
          </p:cNvSpPr>
          <p:nvPr>
            <p:ph type="sldNum" sz="quarter" idx="12"/>
          </p:nvPr>
        </p:nvSpPr>
        <p:spPr>
          <a:xfrm>
            <a:off x="11624310" y="8475198"/>
            <a:ext cx="3703320" cy="486833"/>
          </a:xfrm>
          <a:prstGeom prst="rect">
            <a:avLst/>
          </a:prstGeom>
        </p:spPr>
        <p:txBody>
          <a:bodyPr lIns="122519" tIns="61258" rIns="122519" bIns="61258"/>
          <a:lstStyle/>
          <a:p>
            <a:pPr defTabSz="1225283"/>
            <a:fld id="{48F63A3B-78C7-47BE-AE5E-E10140E04643}" type="slidenum">
              <a:rPr lang="en-US" sz="2400">
                <a:solidFill>
                  <a:prstClr val="black"/>
                </a:solidFill>
              </a:rPr>
              <a:pPr defTabSz="1225283"/>
              <a:t>‹#›</a:t>
            </a:fld>
            <a:endParaRPr lang="en-US" sz="2400" dirty="0">
              <a:solidFill>
                <a:prstClr val="black"/>
              </a:solidFill>
            </a:endParaRPr>
          </a:p>
        </p:txBody>
      </p:sp>
    </p:spTree>
    <p:extLst>
      <p:ext uri="{BB962C8B-B14F-4D97-AF65-F5344CB8AC3E}">
        <p14:creationId xmlns:p14="http://schemas.microsoft.com/office/powerpoint/2010/main" val="2408911236"/>
      </p:ext>
    </p:extLst>
  </p:cSld>
  <p:clrMapOvr>
    <a:masterClrMapping/>
  </p:clrMapOvr>
  <p:transition spd="slow" advClick="0" advTm="0">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133714" y="486893"/>
            <a:ext cx="14196060" cy="1767417"/>
          </a:xfrm>
          <a:prstGeom prst="rect">
            <a:avLst/>
          </a:prstGeom>
        </p:spPr>
        <p:txBody>
          <a:bodyPr lIns="122543" tIns="61270" rIns="122543" bIns="61270"/>
          <a:lstStyle/>
          <a:p>
            <a:r>
              <a:rPr lang="zh-CN" altLang="en-US"/>
              <a:t>单击此处编辑母版标题样式</a:t>
            </a:r>
            <a:endParaRPr lang="en-US" dirty="0"/>
          </a:p>
        </p:txBody>
      </p:sp>
      <p:sp>
        <p:nvSpPr>
          <p:cNvPr id="3" name="Text Placeholder 2"/>
          <p:cNvSpPr>
            <a:spLocks noGrp="1"/>
          </p:cNvSpPr>
          <p:nvPr>
            <p:ph type="body" idx="1"/>
          </p:nvPr>
        </p:nvSpPr>
        <p:spPr>
          <a:xfrm>
            <a:off x="1133716" y="2241552"/>
            <a:ext cx="6963012" cy="1098549"/>
          </a:xfrm>
          <a:prstGeom prst="rect">
            <a:avLst/>
          </a:prstGeom>
        </p:spPr>
        <p:txBody>
          <a:bodyPr lIns="122543" tIns="61270" rIns="122543" bIns="61270" anchor="b"/>
          <a:lstStyle>
            <a:lvl1pPr marL="0" indent="0">
              <a:buNone/>
              <a:defRPr sz="3200" b="1"/>
            </a:lvl1pPr>
            <a:lvl2pPr marL="612744" indent="0">
              <a:buNone/>
              <a:defRPr sz="2700" b="1"/>
            </a:lvl2pPr>
            <a:lvl3pPr marL="1225486" indent="0">
              <a:buNone/>
              <a:defRPr sz="2400" b="1"/>
            </a:lvl3pPr>
            <a:lvl4pPr marL="1838216" indent="0">
              <a:buNone/>
              <a:defRPr sz="2200" b="1"/>
            </a:lvl4pPr>
            <a:lvl5pPr marL="2450926" indent="0">
              <a:buNone/>
              <a:defRPr sz="2200" b="1"/>
            </a:lvl5pPr>
            <a:lvl6pPr marL="3063668" indent="0">
              <a:buNone/>
              <a:defRPr sz="2200" b="1"/>
            </a:lvl6pPr>
            <a:lvl7pPr marL="3676403" indent="0">
              <a:buNone/>
              <a:defRPr sz="2200" b="1"/>
            </a:lvl7pPr>
            <a:lvl8pPr marL="4289137" indent="0">
              <a:buNone/>
              <a:defRPr sz="2200" b="1"/>
            </a:lvl8pPr>
            <a:lvl9pPr marL="4901866" indent="0">
              <a:buNone/>
              <a:defRPr sz="2200" b="1"/>
            </a:lvl9pPr>
          </a:lstStyle>
          <a:p>
            <a:pPr lvl="0"/>
            <a:r>
              <a:rPr lang="zh-CN" altLang="en-US"/>
              <a:t>单击此处编辑母版文本样式</a:t>
            </a:r>
          </a:p>
        </p:txBody>
      </p:sp>
      <p:sp>
        <p:nvSpPr>
          <p:cNvPr id="4" name="Content Placeholder 3"/>
          <p:cNvSpPr>
            <a:spLocks noGrp="1"/>
          </p:cNvSpPr>
          <p:nvPr>
            <p:ph sz="half" idx="2"/>
          </p:nvPr>
        </p:nvSpPr>
        <p:spPr>
          <a:xfrm>
            <a:off x="1133716" y="3340100"/>
            <a:ext cx="6963012" cy="4912784"/>
          </a:xfrm>
          <a:prstGeom prst="rect">
            <a:avLst/>
          </a:prstGeom>
        </p:spPr>
        <p:txBody>
          <a:bodyPr lIns="122543" tIns="61270" rIns="122543" bIns="6127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8332471" y="2241552"/>
            <a:ext cx="6997304" cy="1098549"/>
          </a:xfrm>
          <a:prstGeom prst="rect">
            <a:avLst/>
          </a:prstGeom>
        </p:spPr>
        <p:txBody>
          <a:bodyPr lIns="122543" tIns="61270" rIns="122543" bIns="61270" anchor="b"/>
          <a:lstStyle>
            <a:lvl1pPr marL="0" indent="0">
              <a:buNone/>
              <a:defRPr sz="3200" b="1"/>
            </a:lvl1pPr>
            <a:lvl2pPr marL="612744" indent="0">
              <a:buNone/>
              <a:defRPr sz="2700" b="1"/>
            </a:lvl2pPr>
            <a:lvl3pPr marL="1225486" indent="0">
              <a:buNone/>
              <a:defRPr sz="2400" b="1"/>
            </a:lvl3pPr>
            <a:lvl4pPr marL="1838216" indent="0">
              <a:buNone/>
              <a:defRPr sz="2200" b="1"/>
            </a:lvl4pPr>
            <a:lvl5pPr marL="2450926" indent="0">
              <a:buNone/>
              <a:defRPr sz="2200" b="1"/>
            </a:lvl5pPr>
            <a:lvl6pPr marL="3063668" indent="0">
              <a:buNone/>
              <a:defRPr sz="2200" b="1"/>
            </a:lvl6pPr>
            <a:lvl7pPr marL="3676403" indent="0">
              <a:buNone/>
              <a:defRPr sz="2200" b="1"/>
            </a:lvl7pPr>
            <a:lvl8pPr marL="4289137" indent="0">
              <a:buNone/>
              <a:defRPr sz="2200" b="1"/>
            </a:lvl8pPr>
            <a:lvl9pPr marL="4901866" indent="0">
              <a:buNone/>
              <a:defRPr sz="2200" b="1"/>
            </a:lvl9pPr>
          </a:lstStyle>
          <a:p>
            <a:pPr lvl="0"/>
            <a:r>
              <a:rPr lang="zh-CN" altLang="en-US"/>
              <a:t>单击此处编辑母版文本样式</a:t>
            </a:r>
          </a:p>
        </p:txBody>
      </p:sp>
      <p:sp>
        <p:nvSpPr>
          <p:cNvPr id="6" name="Content Placeholder 5"/>
          <p:cNvSpPr>
            <a:spLocks noGrp="1"/>
          </p:cNvSpPr>
          <p:nvPr>
            <p:ph sz="quarter" idx="4"/>
          </p:nvPr>
        </p:nvSpPr>
        <p:spPr>
          <a:xfrm>
            <a:off x="8332471" y="3340100"/>
            <a:ext cx="6997304" cy="4912784"/>
          </a:xfrm>
          <a:prstGeom prst="rect">
            <a:avLst/>
          </a:prstGeom>
        </p:spPr>
        <p:txBody>
          <a:bodyPr lIns="122543" tIns="61270" rIns="122543" bIns="6127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1131570" y="8475194"/>
            <a:ext cx="3703320" cy="486833"/>
          </a:xfrm>
          <a:prstGeom prst="rect">
            <a:avLst/>
          </a:prstGeom>
        </p:spPr>
        <p:txBody>
          <a:bodyPr lIns="122543" tIns="61270" rIns="122543" bIns="61270"/>
          <a:lstStyle/>
          <a:p>
            <a:pPr defTabSz="1225517"/>
            <a:fld id="{C764DE79-268F-4C1A-8933-263129D2AF90}" type="datetimeFigureOut">
              <a:rPr lang="en-US" sz="2400">
                <a:solidFill>
                  <a:prstClr val="black"/>
                </a:solidFill>
              </a:rPr>
              <a:pPr defTabSz="1225517"/>
              <a:t>1/23/2022</a:t>
            </a:fld>
            <a:endParaRPr lang="en-US" sz="2400" dirty="0">
              <a:solidFill>
                <a:prstClr val="black"/>
              </a:solidFill>
            </a:endParaRPr>
          </a:p>
        </p:txBody>
      </p:sp>
      <p:sp>
        <p:nvSpPr>
          <p:cNvPr id="8" name="Footer Placeholder 7"/>
          <p:cNvSpPr>
            <a:spLocks noGrp="1"/>
          </p:cNvSpPr>
          <p:nvPr>
            <p:ph type="ftr" sz="quarter" idx="11"/>
          </p:nvPr>
        </p:nvSpPr>
        <p:spPr>
          <a:xfrm>
            <a:off x="5452110" y="8475194"/>
            <a:ext cx="5554980" cy="486833"/>
          </a:xfrm>
          <a:prstGeom prst="rect">
            <a:avLst/>
          </a:prstGeom>
        </p:spPr>
        <p:txBody>
          <a:bodyPr lIns="122543" tIns="61270" rIns="122543" bIns="61270"/>
          <a:lstStyle/>
          <a:p>
            <a:pPr defTabSz="1225517"/>
            <a:endParaRPr lang="en-US" sz="2400" dirty="0">
              <a:solidFill>
                <a:prstClr val="black"/>
              </a:solidFill>
            </a:endParaRPr>
          </a:p>
        </p:txBody>
      </p:sp>
      <p:sp>
        <p:nvSpPr>
          <p:cNvPr id="9" name="Slide Number Placeholder 8"/>
          <p:cNvSpPr>
            <a:spLocks noGrp="1"/>
          </p:cNvSpPr>
          <p:nvPr>
            <p:ph type="sldNum" sz="quarter" idx="12"/>
          </p:nvPr>
        </p:nvSpPr>
        <p:spPr>
          <a:xfrm>
            <a:off x="11624310" y="8475194"/>
            <a:ext cx="3703320" cy="486833"/>
          </a:xfrm>
          <a:prstGeom prst="rect">
            <a:avLst/>
          </a:prstGeom>
        </p:spPr>
        <p:txBody>
          <a:bodyPr lIns="122543" tIns="61270" rIns="122543" bIns="61270"/>
          <a:lstStyle/>
          <a:p>
            <a:pPr defTabSz="1225517"/>
            <a:fld id="{48F63A3B-78C7-47BE-AE5E-E10140E04643}" type="slidenum">
              <a:rPr lang="en-US" sz="2400">
                <a:solidFill>
                  <a:prstClr val="black"/>
                </a:solidFill>
              </a:rPr>
              <a:pPr defTabSz="1225517"/>
              <a:t>‹#›</a:t>
            </a:fld>
            <a:endParaRPr lang="en-US" sz="2400" dirty="0">
              <a:solidFill>
                <a:prstClr val="black"/>
              </a:solidFill>
            </a:endParaRPr>
          </a:p>
        </p:txBody>
      </p:sp>
    </p:spTree>
    <p:extLst>
      <p:ext uri="{BB962C8B-B14F-4D97-AF65-F5344CB8AC3E}">
        <p14:creationId xmlns:p14="http://schemas.microsoft.com/office/powerpoint/2010/main" val="2202711485"/>
      </p:ext>
    </p:extLst>
  </p:cSld>
  <p:clrMapOvr>
    <a:masterClrMapping/>
  </p:clrMapOvr>
  <p:transition spd="slow" advClick="0" advTm="0">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93"/>
            <a:ext cx="14196060" cy="1767417"/>
          </a:xfrm>
          <a:prstGeom prst="rect">
            <a:avLst/>
          </a:prstGeom>
        </p:spPr>
        <p:txBody>
          <a:bodyPr lIns="122543" tIns="61270" rIns="122543" bIns="61270"/>
          <a:lstStyle/>
          <a:p>
            <a:r>
              <a:rPr lang="zh-CN" altLang="en-US"/>
              <a:t>单击此处编辑母版标题样式</a:t>
            </a:r>
            <a:endParaRPr lang="en-US" dirty="0"/>
          </a:p>
        </p:txBody>
      </p:sp>
      <p:sp>
        <p:nvSpPr>
          <p:cNvPr id="3" name="Date Placeholder 2"/>
          <p:cNvSpPr>
            <a:spLocks noGrp="1"/>
          </p:cNvSpPr>
          <p:nvPr>
            <p:ph type="dt" sz="half" idx="10"/>
          </p:nvPr>
        </p:nvSpPr>
        <p:spPr>
          <a:xfrm>
            <a:off x="1131570" y="8475194"/>
            <a:ext cx="3703320" cy="486833"/>
          </a:xfrm>
          <a:prstGeom prst="rect">
            <a:avLst/>
          </a:prstGeom>
        </p:spPr>
        <p:txBody>
          <a:bodyPr lIns="122543" tIns="61270" rIns="122543" bIns="61270"/>
          <a:lstStyle/>
          <a:p>
            <a:pPr defTabSz="1225517"/>
            <a:fld id="{C764DE79-268F-4C1A-8933-263129D2AF90}" type="datetimeFigureOut">
              <a:rPr lang="en-US" sz="2400">
                <a:solidFill>
                  <a:prstClr val="black"/>
                </a:solidFill>
              </a:rPr>
              <a:pPr defTabSz="1225517"/>
              <a:t>1/23/2022</a:t>
            </a:fld>
            <a:endParaRPr lang="en-US" sz="2400" dirty="0">
              <a:solidFill>
                <a:prstClr val="black"/>
              </a:solidFill>
            </a:endParaRPr>
          </a:p>
        </p:txBody>
      </p:sp>
      <p:sp>
        <p:nvSpPr>
          <p:cNvPr id="4" name="Footer Placeholder 3"/>
          <p:cNvSpPr>
            <a:spLocks noGrp="1"/>
          </p:cNvSpPr>
          <p:nvPr>
            <p:ph type="ftr" sz="quarter" idx="11"/>
          </p:nvPr>
        </p:nvSpPr>
        <p:spPr>
          <a:xfrm>
            <a:off x="5452110" y="8475194"/>
            <a:ext cx="5554980" cy="486833"/>
          </a:xfrm>
          <a:prstGeom prst="rect">
            <a:avLst/>
          </a:prstGeom>
        </p:spPr>
        <p:txBody>
          <a:bodyPr lIns="122543" tIns="61270" rIns="122543" bIns="61270"/>
          <a:lstStyle/>
          <a:p>
            <a:pPr defTabSz="1225517"/>
            <a:endParaRPr lang="en-US" sz="2400" dirty="0">
              <a:solidFill>
                <a:prstClr val="black"/>
              </a:solidFill>
            </a:endParaRPr>
          </a:p>
        </p:txBody>
      </p:sp>
      <p:sp>
        <p:nvSpPr>
          <p:cNvPr id="5" name="Slide Number Placeholder 4"/>
          <p:cNvSpPr>
            <a:spLocks noGrp="1"/>
          </p:cNvSpPr>
          <p:nvPr>
            <p:ph type="sldNum" sz="quarter" idx="12"/>
          </p:nvPr>
        </p:nvSpPr>
        <p:spPr>
          <a:xfrm>
            <a:off x="11624310" y="8475194"/>
            <a:ext cx="3703320" cy="486833"/>
          </a:xfrm>
          <a:prstGeom prst="rect">
            <a:avLst/>
          </a:prstGeom>
        </p:spPr>
        <p:txBody>
          <a:bodyPr lIns="122543" tIns="61270" rIns="122543" bIns="61270"/>
          <a:lstStyle/>
          <a:p>
            <a:pPr defTabSz="1225517"/>
            <a:fld id="{48F63A3B-78C7-47BE-AE5E-E10140E04643}" type="slidenum">
              <a:rPr lang="en-US" sz="2400">
                <a:solidFill>
                  <a:prstClr val="black"/>
                </a:solidFill>
              </a:rPr>
              <a:pPr defTabSz="1225517"/>
              <a:t>‹#›</a:t>
            </a:fld>
            <a:endParaRPr lang="en-US" sz="2400" dirty="0">
              <a:solidFill>
                <a:prstClr val="black"/>
              </a:solidFill>
            </a:endParaRPr>
          </a:p>
        </p:txBody>
      </p:sp>
    </p:spTree>
    <p:extLst>
      <p:ext uri="{BB962C8B-B14F-4D97-AF65-F5344CB8AC3E}">
        <p14:creationId xmlns:p14="http://schemas.microsoft.com/office/powerpoint/2010/main" val="1037969256"/>
      </p:ext>
    </p:extLst>
  </p:cSld>
  <p:clrMapOvr>
    <a:masterClrMapping/>
  </p:clrMapOvr>
  <p:transition spd="slow" advClick="0" advTm="0">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31570" y="8475194"/>
            <a:ext cx="3703320" cy="486833"/>
          </a:xfrm>
          <a:prstGeom prst="rect">
            <a:avLst/>
          </a:prstGeom>
        </p:spPr>
        <p:txBody>
          <a:bodyPr lIns="122543" tIns="61270" rIns="122543" bIns="61270"/>
          <a:lstStyle/>
          <a:p>
            <a:pPr defTabSz="1225517"/>
            <a:fld id="{C764DE79-268F-4C1A-8933-263129D2AF90}" type="datetimeFigureOut">
              <a:rPr lang="en-US" sz="2400">
                <a:solidFill>
                  <a:prstClr val="black"/>
                </a:solidFill>
              </a:rPr>
              <a:pPr defTabSz="1225517"/>
              <a:t>1/23/2022</a:t>
            </a:fld>
            <a:endParaRPr lang="en-US" sz="2400" dirty="0">
              <a:solidFill>
                <a:prstClr val="black"/>
              </a:solidFill>
            </a:endParaRPr>
          </a:p>
        </p:txBody>
      </p:sp>
      <p:sp>
        <p:nvSpPr>
          <p:cNvPr id="3" name="Footer Placeholder 2"/>
          <p:cNvSpPr>
            <a:spLocks noGrp="1"/>
          </p:cNvSpPr>
          <p:nvPr>
            <p:ph type="ftr" sz="quarter" idx="11"/>
          </p:nvPr>
        </p:nvSpPr>
        <p:spPr>
          <a:xfrm>
            <a:off x="5452110" y="8475194"/>
            <a:ext cx="5554980" cy="486833"/>
          </a:xfrm>
          <a:prstGeom prst="rect">
            <a:avLst/>
          </a:prstGeom>
        </p:spPr>
        <p:txBody>
          <a:bodyPr lIns="122543" tIns="61270" rIns="122543" bIns="61270"/>
          <a:lstStyle/>
          <a:p>
            <a:pPr defTabSz="1225517"/>
            <a:endParaRPr lang="en-US" sz="2400" dirty="0">
              <a:solidFill>
                <a:prstClr val="black"/>
              </a:solidFill>
            </a:endParaRPr>
          </a:p>
        </p:txBody>
      </p:sp>
      <p:sp>
        <p:nvSpPr>
          <p:cNvPr id="4" name="Slide Number Placeholder 3"/>
          <p:cNvSpPr>
            <a:spLocks noGrp="1"/>
          </p:cNvSpPr>
          <p:nvPr>
            <p:ph type="sldNum" sz="quarter" idx="12"/>
          </p:nvPr>
        </p:nvSpPr>
        <p:spPr>
          <a:xfrm>
            <a:off x="11624310" y="8475194"/>
            <a:ext cx="3703320" cy="486833"/>
          </a:xfrm>
          <a:prstGeom prst="rect">
            <a:avLst/>
          </a:prstGeom>
        </p:spPr>
        <p:txBody>
          <a:bodyPr lIns="122543" tIns="61270" rIns="122543" bIns="61270"/>
          <a:lstStyle/>
          <a:p>
            <a:pPr defTabSz="1225517"/>
            <a:fld id="{48F63A3B-78C7-47BE-AE5E-E10140E04643}" type="slidenum">
              <a:rPr lang="en-US" sz="2400">
                <a:solidFill>
                  <a:prstClr val="black"/>
                </a:solidFill>
              </a:rPr>
              <a:pPr defTabSz="1225517"/>
              <a:t>‹#›</a:t>
            </a:fld>
            <a:endParaRPr lang="en-US" sz="2400" dirty="0">
              <a:solidFill>
                <a:prstClr val="black"/>
              </a:solidFill>
            </a:endParaRPr>
          </a:p>
        </p:txBody>
      </p:sp>
    </p:spTree>
    <p:extLst>
      <p:ext uri="{BB962C8B-B14F-4D97-AF65-F5344CB8AC3E}">
        <p14:creationId xmlns:p14="http://schemas.microsoft.com/office/powerpoint/2010/main" val="3033214574"/>
      </p:ext>
    </p:extLst>
  </p:cSld>
  <p:clrMapOvr>
    <a:masterClrMapping/>
  </p:clrMapOvr>
  <p:transition spd="slow" advClick="0" advTm="0">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a:prstGeom prst="rect">
            <a:avLst/>
          </a:prstGeom>
        </p:spPr>
        <p:txBody>
          <a:bodyPr lIns="122543" tIns="61270" rIns="122543" bIns="61270" anchor="b"/>
          <a:lstStyle>
            <a:lvl1pPr>
              <a:defRPr sz="4300"/>
            </a:lvl1pPr>
          </a:lstStyle>
          <a:p>
            <a:r>
              <a:rPr lang="zh-CN" altLang="en-US"/>
              <a:t>单击此处编辑母版标题样式</a:t>
            </a:r>
            <a:endParaRPr lang="en-US" dirty="0"/>
          </a:p>
        </p:txBody>
      </p:sp>
      <p:sp>
        <p:nvSpPr>
          <p:cNvPr id="3" name="Content Placeholder 2"/>
          <p:cNvSpPr>
            <a:spLocks noGrp="1"/>
          </p:cNvSpPr>
          <p:nvPr>
            <p:ph idx="1"/>
          </p:nvPr>
        </p:nvSpPr>
        <p:spPr>
          <a:xfrm>
            <a:off x="6997304" y="1316627"/>
            <a:ext cx="8332470" cy="6498167"/>
          </a:xfrm>
          <a:prstGeom prst="rect">
            <a:avLst/>
          </a:prstGeom>
        </p:spPr>
        <p:txBody>
          <a:bodyPr lIns="122543" tIns="61270" rIns="122543" bIns="61270"/>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133714" y="2743203"/>
            <a:ext cx="5308520" cy="5082117"/>
          </a:xfrm>
          <a:prstGeom prst="rect">
            <a:avLst/>
          </a:prstGeom>
        </p:spPr>
        <p:txBody>
          <a:bodyPr lIns="122543" tIns="61270" rIns="122543" bIns="61270"/>
          <a:lstStyle>
            <a:lvl1pPr marL="0" indent="0">
              <a:buNone/>
              <a:defRPr sz="2200"/>
            </a:lvl1pPr>
            <a:lvl2pPr marL="612744" indent="0">
              <a:buNone/>
              <a:defRPr sz="1900"/>
            </a:lvl2pPr>
            <a:lvl3pPr marL="1225486" indent="0">
              <a:buNone/>
              <a:defRPr sz="1600"/>
            </a:lvl3pPr>
            <a:lvl4pPr marL="1838216" indent="0">
              <a:buNone/>
              <a:defRPr sz="1300"/>
            </a:lvl4pPr>
            <a:lvl5pPr marL="2450926" indent="0">
              <a:buNone/>
              <a:defRPr sz="1300"/>
            </a:lvl5pPr>
            <a:lvl6pPr marL="3063668" indent="0">
              <a:buNone/>
              <a:defRPr sz="1300"/>
            </a:lvl6pPr>
            <a:lvl7pPr marL="3676403" indent="0">
              <a:buNone/>
              <a:defRPr sz="1300"/>
            </a:lvl7pPr>
            <a:lvl8pPr marL="4289137" indent="0">
              <a:buNone/>
              <a:defRPr sz="1300"/>
            </a:lvl8pPr>
            <a:lvl9pPr marL="4901866" indent="0">
              <a:buNone/>
              <a:defRPr sz="1300"/>
            </a:lvl9pPr>
          </a:lstStyle>
          <a:p>
            <a:pPr lvl="0"/>
            <a:r>
              <a:rPr lang="zh-CN" altLang="en-US"/>
              <a:t>单击此处编辑母版文本样式</a:t>
            </a:r>
          </a:p>
        </p:txBody>
      </p:sp>
      <p:sp>
        <p:nvSpPr>
          <p:cNvPr id="5" name="Date Placeholder 4"/>
          <p:cNvSpPr>
            <a:spLocks noGrp="1"/>
          </p:cNvSpPr>
          <p:nvPr>
            <p:ph type="dt" sz="half" idx="10"/>
          </p:nvPr>
        </p:nvSpPr>
        <p:spPr>
          <a:xfrm>
            <a:off x="1131570" y="8475194"/>
            <a:ext cx="3703320" cy="486833"/>
          </a:xfrm>
          <a:prstGeom prst="rect">
            <a:avLst/>
          </a:prstGeom>
        </p:spPr>
        <p:txBody>
          <a:bodyPr lIns="122543" tIns="61270" rIns="122543" bIns="61270"/>
          <a:lstStyle/>
          <a:p>
            <a:pPr defTabSz="1225517"/>
            <a:fld id="{C764DE79-268F-4C1A-8933-263129D2AF90}" type="datetimeFigureOut">
              <a:rPr lang="en-US" sz="2400">
                <a:solidFill>
                  <a:prstClr val="black"/>
                </a:solidFill>
              </a:rPr>
              <a:pPr defTabSz="1225517"/>
              <a:t>1/23/2022</a:t>
            </a:fld>
            <a:endParaRPr lang="en-US" sz="2400" dirty="0">
              <a:solidFill>
                <a:prstClr val="black"/>
              </a:solidFill>
            </a:endParaRPr>
          </a:p>
        </p:txBody>
      </p:sp>
      <p:sp>
        <p:nvSpPr>
          <p:cNvPr id="6" name="Footer Placeholder 5"/>
          <p:cNvSpPr>
            <a:spLocks noGrp="1"/>
          </p:cNvSpPr>
          <p:nvPr>
            <p:ph type="ftr" sz="quarter" idx="11"/>
          </p:nvPr>
        </p:nvSpPr>
        <p:spPr>
          <a:xfrm>
            <a:off x="5452110" y="8475194"/>
            <a:ext cx="5554980" cy="486833"/>
          </a:xfrm>
          <a:prstGeom prst="rect">
            <a:avLst/>
          </a:prstGeom>
        </p:spPr>
        <p:txBody>
          <a:bodyPr lIns="122543" tIns="61270" rIns="122543" bIns="61270"/>
          <a:lstStyle/>
          <a:p>
            <a:pPr defTabSz="1225517"/>
            <a:endParaRPr lang="en-US" sz="2400" dirty="0">
              <a:solidFill>
                <a:prstClr val="black"/>
              </a:solidFill>
            </a:endParaRPr>
          </a:p>
        </p:txBody>
      </p:sp>
      <p:sp>
        <p:nvSpPr>
          <p:cNvPr id="7" name="Slide Number Placeholder 6"/>
          <p:cNvSpPr>
            <a:spLocks noGrp="1"/>
          </p:cNvSpPr>
          <p:nvPr>
            <p:ph type="sldNum" sz="quarter" idx="12"/>
          </p:nvPr>
        </p:nvSpPr>
        <p:spPr>
          <a:xfrm>
            <a:off x="11624310" y="8475194"/>
            <a:ext cx="3703320" cy="486833"/>
          </a:xfrm>
          <a:prstGeom prst="rect">
            <a:avLst/>
          </a:prstGeom>
        </p:spPr>
        <p:txBody>
          <a:bodyPr lIns="122543" tIns="61270" rIns="122543" bIns="61270"/>
          <a:lstStyle/>
          <a:p>
            <a:pPr defTabSz="1225517"/>
            <a:fld id="{48F63A3B-78C7-47BE-AE5E-E10140E04643}" type="slidenum">
              <a:rPr lang="en-US" sz="2400">
                <a:solidFill>
                  <a:prstClr val="black"/>
                </a:solidFill>
              </a:rPr>
              <a:pPr defTabSz="1225517"/>
              <a:t>‹#›</a:t>
            </a:fld>
            <a:endParaRPr lang="en-US" sz="2400" dirty="0">
              <a:solidFill>
                <a:prstClr val="black"/>
              </a:solidFill>
            </a:endParaRPr>
          </a:p>
        </p:txBody>
      </p:sp>
    </p:spTree>
    <p:extLst>
      <p:ext uri="{BB962C8B-B14F-4D97-AF65-F5344CB8AC3E}">
        <p14:creationId xmlns:p14="http://schemas.microsoft.com/office/powerpoint/2010/main" val="284813456"/>
      </p:ext>
    </p:extLst>
  </p:cSld>
  <p:clrMapOvr>
    <a:masterClrMapping/>
  </p:clrMapOvr>
  <p:transition spd="slow" advClick="0" advTm="0">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a:prstGeom prst="rect">
            <a:avLst/>
          </a:prstGeom>
        </p:spPr>
        <p:txBody>
          <a:bodyPr lIns="122543" tIns="61270" rIns="122543" bIns="61270" anchor="b"/>
          <a:lstStyle>
            <a:lvl1pPr>
              <a:defRPr sz="43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997304" y="1316627"/>
            <a:ext cx="8332470" cy="6498167"/>
          </a:xfrm>
          <a:prstGeom prst="rect">
            <a:avLst/>
          </a:prstGeom>
        </p:spPr>
        <p:txBody>
          <a:bodyPr lIns="122543" tIns="61270" rIns="122543" bIns="61270" anchor="t"/>
          <a:lstStyle>
            <a:lvl1pPr marL="0" indent="0">
              <a:buNone/>
              <a:defRPr sz="4300"/>
            </a:lvl1pPr>
            <a:lvl2pPr marL="612744" indent="0">
              <a:buNone/>
              <a:defRPr sz="3800"/>
            </a:lvl2pPr>
            <a:lvl3pPr marL="1225486" indent="0">
              <a:buNone/>
              <a:defRPr sz="3200"/>
            </a:lvl3pPr>
            <a:lvl4pPr marL="1838216" indent="0">
              <a:buNone/>
              <a:defRPr sz="2700"/>
            </a:lvl4pPr>
            <a:lvl5pPr marL="2450926" indent="0">
              <a:buNone/>
              <a:defRPr sz="2700"/>
            </a:lvl5pPr>
            <a:lvl6pPr marL="3063668" indent="0">
              <a:buNone/>
              <a:defRPr sz="2700"/>
            </a:lvl6pPr>
            <a:lvl7pPr marL="3676403" indent="0">
              <a:buNone/>
              <a:defRPr sz="2700"/>
            </a:lvl7pPr>
            <a:lvl8pPr marL="4289137" indent="0">
              <a:buNone/>
              <a:defRPr sz="2700"/>
            </a:lvl8pPr>
            <a:lvl9pPr marL="4901866" indent="0">
              <a:buNone/>
              <a:defRPr sz="2700"/>
            </a:lvl9pPr>
          </a:lstStyle>
          <a:p>
            <a:r>
              <a:rPr lang="zh-CN" altLang="en-US"/>
              <a:t>单击图标添加图片</a:t>
            </a:r>
            <a:endParaRPr lang="en-US" dirty="0"/>
          </a:p>
        </p:txBody>
      </p:sp>
      <p:sp>
        <p:nvSpPr>
          <p:cNvPr id="4" name="Text Placeholder 3"/>
          <p:cNvSpPr>
            <a:spLocks noGrp="1"/>
          </p:cNvSpPr>
          <p:nvPr>
            <p:ph type="body" sz="half" idx="2"/>
          </p:nvPr>
        </p:nvSpPr>
        <p:spPr>
          <a:xfrm>
            <a:off x="1133714" y="2743203"/>
            <a:ext cx="5308520" cy="5082117"/>
          </a:xfrm>
          <a:prstGeom prst="rect">
            <a:avLst/>
          </a:prstGeom>
        </p:spPr>
        <p:txBody>
          <a:bodyPr lIns="122543" tIns="61270" rIns="122543" bIns="61270"/>
          <a:lstStyle>
            <a:lvl1pPr marL="0" indent="0">
              <a:buNone/>
              <a:defRPr sz="2200"/>
            </a:lvl1pPr>
            <a:lvl2pPr marL="612744" indent="0">
              <a:buNone/>
              <a:defRPr sz="1900"/>
            </a:lvl2pPr>
            <a:lvl3pPr marL="1225486" indent="0">
              <a:buNone/>
              <a:defRPr sz="1600"/>
            </a:lvl3pPr>
            <a:lvl4pPr marL="1838216" indent="0">
              <a:buNone/>
              <a:defRPr sz="1300"/>
            </a:lvl4pPr>
            <a:lvl5pPr marL="2450926" indent="0">
              <a:buNone/>
              <a:defRPr sz="1300"/>
            </a:lvl5pPr>
            <a:lvl6pPr marL="3063668" indent="0">
              <a:buNone/>
              <a:defRPr sz="1300"/>
            </a:lvl6pPr>
            <a:lvl7pPr marL="3676403" indent="0">
              <a:buNone/>
              <a:defRPr sz="1300"/>
            </a:lvl7pPr>
            <a:lvl8pPr marL="4289137" indent="0">
              <a:buNone/>
              <a:defRPr sz="1300"/>
            </a:lvl8pPr>
            <a:lvl9pPr marL="4901866" indent="0">
              <a:buNone/>
              <a:defRPr sz="1300"/>
            </a:lvl9pPr>
          </a:lstStyle>
          <a:p>
            <a:pPr lvl="0"/>
            <a:r>
              <a:rPr lang="zh-CN" altLang="en-US"/>
              <a:t>单击此处编辑母版文本样式</a:t>
            </a:r>
          </a:p>
        </p:txBody>
      </p:sp>
      <p:sp>
        <p:nvSpPr>
          <p:cNvPr id="5" name="Date Placeholder 4"/>
          <p:cNvSpPr>
            <a:spLocks noGrp="1"/>
          </p:cNvSpPr>
          <p:nvPr>
            <p:ph type="dt" sz="half" idx="10"/>
          </p:nvPr>
        </p:nvSpPr>
        <p:spPr>
          <a:xfrm>
            <a:off x="1131570" y="8475194"/>
            <a:ext cx="3703320" cy="486833"/>
          </a:xfrm>
          <a:prstGeom prst="rect">
            <a:avLst/>
          </a:prstGeom>
        </p:spPr>
        <p:txBody>
          <a:bodyPr lIns="122543" tIns="61270" rIns="122543" bIns="61270"/>
          <a:lstStyle/>
          <a:p>
            <a:pPr defTabSz="1225517"/>
            <a:fld id="{C764DE79-268F-4C1A-8933-263129D2AF90}" type="datetimeFigureOut">
              <a:rPr lang="en-US" sz="2400">
                <a:solidFill>
                  <a:prstClr val="black"/>
                </a:solidFill>
              </a:rPr>
              <a:pPr defTabSz="1225517"/>
              <a:t>1/23/2022</a:t>
            </a:fld>
            <a:endParaRPr lang="en-US" sz="2400" dirty="0">
              <a:solidFill>
                <a:prstClr val="black"/>
              </a:solidFill>
            </a:endParaRPr>
          </a:p>
        </p:txBody>
      </p:sp>
      <p:sp>
        <p:nvSpPr>
          <p:cNvPr id="6" name="Footer Placeholder 5"/>
          <p:cNvSpPr>
            <a:spLocks noGrp="1"/>
          </p:cNvSpPr>
          <p:nvPr>
            <p:ph type="ftr" sz="quarter" idx="11"/>
          </p:nvPr>
        </p:nvSpPr>
        <p:spPr>
          <a:xfrm>
            <a:off x="5452110" y="8475194"/>
            <a:ext cx="5554980" cy="486833"/>
          </a:xfrm>
          <a:prstGeom prst="rect">
            <a:avLst/>
          </a:prstGeom>
        </p:spPr>
        <p:txBody>
          <a:bodyPr lIns="122543" tIns="61270" rIns="122543" bIns="61270"/>
          <a:lstStyle/>
          <a:p>
            <a:pPr defTabSz="1225517"/>
            <a:endParaRPr lang="en-US" sz="2400" dirty="0">
              <a:solidFill>
                <a:prstClr val="black"/>
              </a:solidFill>
            </a:endParaRPr>
          </a:p>
        </p:txBody>
      </p:sp>
      <p:sp>
        <p:nvSpPr>
          <p:cNvPr id="7" name="Slide Number Placeholder 6"/>
          <p:cNvSpPr>
            <a:spLocks noGrp="1"/>
          </p:cNvSpPr>
          <p:nvPr>
            <p:ph type="sldNum" sz="quarter" idx="12"/>
          </p:nvPr>
        </p:nvSpPr>
        <p:spPr>
          <a:xfrm>
            <a:off x="11624310" y="8475194"/>
            <a:ext cx="3703320" cy="486833"/>
          </a:xfrm>
          <a:prstGeom prst="rect">
            <a:avLst/>
          </a:prstGeom>
        </p:spPr>
        <p:txBody>
          <a:bodyPr lIns="122543" tIns="61270" rIns="122543" bIns="61270"/>
          <a:lstStyle/>
          <a:p>
            <a:pPr defTabSz="1225517"/>
            <a:fld id="{48F63A3B-78C7-47BE-AE5E-E10140E04643}" type="slidenum">
              <a:rPr lang="en-US" sz="2400">
                <a:solidFill>
                  <a:prstClr val="black"/>
                </a:solidFill>
              </a:rPr>
              <a:pPr defTabSz="1225517"/>
              <a:t>‹#›</a:t>
            </a:fld>
            <a:endParaRPr lang="en-US" sz="2400" dirty="0">
              <a:solidFill>
                <a:prstClr val="black"/>
              </a:solidFill>
            </a:endParaRPr>
          </a:p>
        </p:txBody>
      </p:sp>
    </p:spTree>
    <p:extLst>
      <p:ext uri="{BB962C8B-B14F-4D97-AF65-F5344CB8AC3E}">
        <p14:creationId xmlns:p14="http://schemas.microsoft.com/office/powerpoint/2010/main" val="901245642"/>
      </p:ext>
    </p:extLst>
  </p:cSld>
  <p:clrMapOvr>
    <a:masterClrMapping/>
  </p:clrMapOvr>
  <p:transition spd="slow" advClick="0" advTm="0">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93"/>
            <a:ext cx="14196060" cy="1767417"/>
          </a:xfrm>
          <a:prstGeom prst="rect">
            <a:avLst/>
          </a:prstGeom>
        </p:spPr>
        <p:txBody>
          <a:bodyPr lIns="122543" tIns="61270" rIns="122543" bIns="61270"/>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31570" y="2434167"/>
            <a:ext cx="14196060" cy="5801785"/>
          </a:xfrm>
          <a:prstGeom prst="rect">
            <a:avLst/>
          </a:prstGeom>
        </p:spPr>
        <p:txBody>
          <a:bodyPr vert="eaVert" lIns="122543" tIns="61270" rIns="122543" bIns="6127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1131570" y="8475194"/>
            <a:ext cx="3703320" cy="486833"/>
          </a:xfrm>
          <a:prstGeom prst="rect">
            <a:avLst/>
          </a:prstGeom>
        </p:spPr>
        <p:txBody>
          <a:bodyPr lIns="122543" tIns="61270" rIns="122543" bIns="61270"/>
          <a:lstStyle/>
          <a:p>
            <a:pPr defTabSz="1225517"/>
            <a:fld id="{C764DE79-268F-4C1A-8933-263129D2AF90}" type="datetimeFigureOut">
              <a:rPr lang="en-US" sz="2400">
                <a:solidFill>
                  <a:prstClr val="black"/>
                </a:solidFill>
              </a:rPr>
              <a:pPr defTabSz="1225517"/>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94"/>
            <a:ext cx="5554980" cy="486833"/>
          </a:xfrm>
          <a:prstGeom prst="rect">
            <a:avLst/>
          </a:prstGeom>
        </p:spPr>
        <p:txBody>
          <a:bodyPr lIns="122543" tIns="61270" rIns="122543" bIns="61270"/>
          <a:lstStyle/>
          <a:p>
            <a:pPr defTabSz="1225517"/>
            <a:endParaRPr lang="en-US" sz="2400" dirty="0">
              <a:solidFill>
                <a:prstClr val="black"/>
              </a:solidFill>
            </a:endParaRPr>
          </a:p>
        </p:txBody>
      </p:sp>
      <p:sp>
        <p:nvSpPr>
          <p:cNvPr id="6" name="Slide Number Placeholder 5"/>
          <p:cNvSpPr>
            <a:spLocks noGrp="1"/>
          </p:cNvSpPr>
          <p:nvPr>
            <p:ph type="sldNum" sz="quarter" idx="12"/>
          </p:nvPr>
        </p:nvSpPr>
        <p:spPr>
          <a:xfrm>
            <a:off x="11624310" y="8475194"/>
            <a:ext cx="3703320" cy="486833"/>
          </a:xfrm>
          <a:prstGeom prst="rect">
            <a:avLst/>
          </a:prstGeom>
        </p:spPr>
        <p:txBody>
          <a:bodyPr lIns="122543" tIns="61270" rIns="122543" bIns="61270"/>
          <a:lstStyle/>
          <a:p>
            <a:pPr defTabSz="1225517"/>
            <a:fld id="{48F63A3B-78C7-47BE-AE5E-E10140E04643}" type="slidenum">
              <a:rPr lang="en-US" sz="2400">
                <a:solidFill>
                  <a:prstClr val="black"/>
                </a:solidFill>
              </a:rPr>
              <a:pPr defTabSz="1225517"/>
              <a:t>‹#›</a:t>
            </a:fld>
            <a:endParaRPr lang="en-US" sz="2400" dirty="0">
              <a:solidFill>
                <a:prstClr val="black"/>
              </a:solidFill>
            </a:endParaRPr>
          </a:p>
        </p:txBody>
      </p:sp>
    </p:spTree>
    <p:extLst>
      <p:ext uri="{BB962C8B-B14F-4D97-AF65-F5344CB8AC3E}">
        <p14:creationId xmlns:p14="http://schemas.microsoft.com/office/powerpoint/2010/main" val="7880718"/>
      </p:ext>
    </p:extLst>
  </p:cSld>
  <p:clrMapOvr>
    <a:masterClrMapping/>
  </p:clrMapOvr>
  <p:transition spd="slow" advClick="0" advTm="0">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78616" y="486894"/>
            <a:ext cx="3549015" cy="7749119"/>
          </a:xfrm>
          <a:prstGeom prst="rect">
            <a:avLst/>
          </a:prstGeom>
        </p:spPr>
        <p:txBody>
          <a:bodyPr vert="eaVert" lIns="122543" tIns="61270" rIns="122543" bIns="61270"/>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31571" y="486894"/>
            <a:ext cx="10441305" cy="7749119"/>
          </a:xfrm>
          <a:prstGeom prst="rect">
            <a:avLst/>
          </a:prstGeom>
        </p:spPr>
        <p:txBody>
          <a:bodyPr vert="eaVert" lIns="122543" tIns="61270" rIns="122543" bIns="6127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1131570" y="8475194"/>
            <a:ext cx="3703320" cy="486833"/>
          </a:xfrm>
          <a:prstGeom prst="rect">
            <a:avLst/>
          </a:prstGeom>
        </p:spPr>
        <p:txBody>
          <a:bodyPr lIns="122543" tIns="61270" rIns="122543" bIns="61270"/>
          <a:lstStyle/>
          <a:p>
            <a:pPr defTabSz="1225517"/>
            <a:fld id="{C764DE79-268F-4C1A-8933-263129D2AF90}" type="datetimeFigureOut">
              <a:rPr lang="en-US" sz="2400">
                <a:solidFill>
                  <a:prstClr val="black"/>
                </a:solidFill>
              </a:rPr>
              <a:pPr defTabSz="1225517"/>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94"/>
            <a:ext cx="5554980" cy="486833"/>
          </a:xfrm>
          <a:prstGeom prst="rect">
            <a:avLst/>
          </a:prstGeom>
        </p:spPr>
        <p:txBody>
          <a:bodyPr lIns="122543" tIns="61270" rIns="122543" bIns="61270"/>
          <a:lstStyle/>
          <a:p>
            <a:pPr defTabSz="1225517"/>
            <a:endParaRPr lang="en-US" sz="2400" dirty="0">
              <a:solidFill>
                <a:prstClr val="black"/>
              </a:solidFill>
            </a:endParaRPr>
          </a:p>
        </p:txBody>
      </p:sp>
      <p:sp>
        <p:nvSpPr>
          <p:cNvPr id="6" name="Slide Number Placeholder 5"/>
          <p:cNvSpPr>
            <a:spLocks noGrp="1"/>
          </p:cNvSpPr>
          <p:nvPr>
            <p:ph type="sldNum" sz="quarter" idx="12"/>
          </p:nvPr>
        </p:nvSpPr>
        <p:spPr>
          <a:xfrm>
            <a:off x="11624310" y="8475194"/>
            <a:ext cx="3703320" cy="486833"/>
          </a:xfrm>
          <a:prstGeom prst="rect">
            <a:avLst/>
          </a:prstGeom>
        </p:spPr>
        <p:txBody>
          <a:bodyPr lIns="122543" tIns="61270" rIns="122543" bIns="61270"/>
          <a:lstStyle/>
          <a:p>
            <a:pPr defTabSz="1225517"/>
            <a:fld id="{48F63A3B-78C7-47BE-AE5E-E10140E04643}" type="slidenum">
              <a:rPr lang="en-US" sz="2400">
                <a:solidFill>
                  <a:prstClr val="black"/>
                </a:solidFill>
              </a:rPr>
              <a:pPr defTabSz="1225517"/>
              <a:t>‹#›</a:t>
            </a:fld>
            <a:endParaRPr lang="en-US" sz="2400" dirty="0">
              <a:solidFill>
                <a:prstClr val="black"/>
              </a:solidFill>
            </a:endParaRPr>
          </a:p>
        </p:txBody>
      </p:sp>
    </p:spTree>
    <p:extLst>
      <p:ext uri="{BB962C8B-B14F-4D97-AF65-F5344CB8AC3E}">
        <p14:creationId xmlns:p14="http://schemas.microsoft.com/office/powerpoint/2010/main" val="2596324421"/>
      </p:ext>
    </p:extLst>
  </p:cSld>
  <p:clrMapOvr>
    <a:masterClrMapping/>
  </p:clrMapOvr>
  <p:transition spd="slow" advClick="0" advTm="0">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181179"/>
      </p:ext>
    </p:extLst>
  </p:cSld>
  <p:clrMapOvr>
    <a:masterClrMapping/>
  </p:clrMapOvr>
  <p:transition spd="slow" advClick="0" advTm="0">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10" name="矩形 9"/>
          <p:cNvSpPr/>
          <p:nvPr userDrawn="1"/>
        </p:nvSpPr>
        <p:spPr>
          <a:xfrm>
            <a:off x="0" y="0"/>
            <a:ext cx="16459200" cy="9144000"/>
          </a:xfrm>
          <a:prstGeom prst="rect">
            <a:avLst/>
          </a:pr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543" tIns="61270" rIns="122543" bIns="61270" rtlCol="0" anchor="ctr"/>
          <a:lstStyle/>
          <a:p>
            <a:pPr algn="ctr" defTabSz="1225517"/>
            <a:endParaRPr lang="zh-CN" altLang="en-US" sz="3200">
              <a:solidFill>
                <a:prstClr val="white"/>
              </a:solidFill>
            </a:endParaRPr>
          </a:p>
        </p:txBody>
      </p:sp>
      <p:pic>
        <p:nvPicPr>
          <p:cNvPr id="7" name="图片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7262" y="328087"/>
            <a:ext cx="200310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110060"/>
            <a:ext cx="1814513" cy="118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700888"/>
      </p:ext>
    </p:extLst>
  </p:cSld>
  <p:clrMapOvr>
    <a:masterClrMapping/>
  </p:clrMapOvr>
  <p:transition spd="slow" advClick="0" advTm="0">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87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22999" y="2279717"/>
            <a:ext cx="14196060" cy="3803649"/>
          </a:xfrm>
          <a:prstGeom prst="rect">
            <a:avLst/>
          </a:prstGeom>
        </p:spPr>
        <p:txBody>
          <a:bodyPr lIns="122519" tIns="61258" rIns="122519" bIns="61258" anchor="b"/>
          <a:lstStyle>
            <a:lvl1pPr>
              <a:defRPr sz="8100"/>
            </a:lvl1pPr>
          </a:lstStyle>
          <a:p>
            <a:r>
              <a:rPr lang="zh-CN" altLang="en-US"/>
              <a:t>单击此处编辑母版标题样式</a:t>
            </a:r>
            <a:endParaRPr lang="en-US" dirty="0"/>
          </a:p>
        </p:txBody>
      </p:sp>
      <p:sp>
        <p:nvSpPr>
          <p:cNvPr id="3" name="Text Placeholder 2"/>
          <p:cNvSpPr>
            <a:spLocks noGrp="1"/>
          </p:cNvSpPr>
          <p:nvPr>
            <p:ph type="body" idx="1"/>
          </p:nvPr>
        </p:nvSpPr>
        <p:spPr>
          <a:xfrm>
            <a:off x="1122999" y="6119349"/>
            <a:ext cx="14196060" cy="2000249"/>
          </a:xfrm>
          <a:prstGeom prst="rect">
            <a:avLst/>
          </a:prstGeom>
        </p:spPr>
        <p:txBody>
          <a:bodyPr lIns="122519" tIns="61258" rIns="122519" bIns="61258"/>
          <a:lstStyle>
            <a:lvl1pPr marL="0" indent="0">
              <a:buNone/>
              <a:defRPr sz="3200">
                <a:solidFill>
                  <a:schemeClr val="tx1">
                    <a:tint val="75000"/>
                  </a:schemeClr>
                </a:solidFill>
              </a:defRPr>
            </a:lvl1pPr>
            <a:lvl2pPr marL="612627" indent="0">
              <a:buNone/>
              <a:defRPr sz="2700">
                <a:solidFill>
                  <a:schemeClr val="tx1">
                    <a:tint val="75000"/>
                  </a:schemeClr>
                </a:solidFill>
              </a:defRPr>
            </a:lvl2pPr>
            <a:lvl3pPr marL="1225252" indent="0">
              <a:buNone/>
              <a:defRPr sz="2400">
                <a:solidFill>
                  <a:schemeClr val="tx1">
                    <a:tint val="75000"/>
                  </a:schemeClr>
                </a:solidFill>
              </a:defRPr>
            </a:lvl3pPr>
            <a:lvl4pPr marL="1837865" indent="0">
              <a:buNone/>
              <a:defRPr sz="2200">
                <a:solidFill>
                  <a:schemeClr val="tx1">
                    <a:tint val="75000"/>
                  </a:schemeClr>
                </a:solidFill>
              </a:defRPr>
            </a:lvl4pPr>
            <a:lvl5pPr marL="2450455" indent="0">
              <a:buNone/>
              <a:defRPr sz="2200">
                <a:solidFill>
                  <a:schemeClr val="tx1">
                    <a:tint val="75000"/>
                  </a:schemeClr>
                </a:solidFill>
              </a:defRPr>
            </a:lvl5pPr>
            <a:lvl6pPr marL="3063079" indent="0">
              <a:buNone/>
              <a:defRPr sz="2200">
                <a:solidFill>
                  <a:schemeClr val="tx1">
                    <a:tint val="75000"/>
                  </a:schemeClr>
                </a:solidFill>
              </a:defRPr>
            </a:lvl6pPr>
            <a:lvl7pPr marL="3675698" indent="0">
              <a:buNone/>
              <a:defRPr sz="2200">
                <a:solidFill>
                  <a:schemeClr val="tx1">
                    <a:tint val="75000"/>
                  </a:schemeClr>
                </a:solidFill>
              </a:defRPr>
            </a:lvl7pPr>
            <a:lvl8pPr marL="4288313" indent="0">
              <a:buNone/>
              <a:defRPr sz="2200">
                <a:solidFill>
                  <a:schemeClr val="tx1">
                    <a:tint val="75000"/>
                  </a:schemeClr>
                </a:solidFill>
              </a:defRPr>
            </a:lvl8pPr>
            <a:lvl9pPr marL="4900926" indent="0">
              <a:buNone/>
              <a:defRPr sz="2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1131570" y="8475198"/>
            <a:ext cx="3703320" cy="486833"/>
          </a:xfrm>
          <a:prstGeom prst="rect">
            <a:avLst/>
          </a:prstGeom>
        </p:spPr>
        <p:txBody>
          <a:bodyPr lIns="122519" tIns="61258" rIns="122519" bIns="61258"/>
          <a:lstStyle/>
          <a:p>
            <a:pPr defTabSz="1225283"/>
            <a:fld id="{C764DE79-268F-4C1A-8933-263129D2AF90}" type="datetimeFigureOut">
              <a:rPr lang="en-US" sz="2400">
                <a:solidFill>
                  <a:prstClr val="black"/>
                </a:solidFill>
              </a:rPr>
              <a:pPr defTabSz="1225283"/>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98"/>
            <a:ext cx="5554980" cy="486833"/>
          </a:xfrm>
          <a:prstGeom prst="rect">
            <a:avLst/>
          </a:prstGeom>
        </p:spPr>
        <p:txBody>
          <a:bodyPr lIns="122519" tIns="61258" rIns="122519" bIns="61258"/>
          <a:lstStyle/>
          <a:p>
            <a:pPr defTabSz="1225283"/>
            <a:endParaRPr lang="en-US" sz="2400" dirty="0">
              <a:solidFill>
                <a:prstClr val="black"/>
              </a:solidFill>
            </a:endParaRPr>
          </a:p>
        </p:txBody>
      </p:sp>
      <p:sp>
        <p:nvSpPr>
          <p:cNvPr id="6" name="Slide Number Placeholder 5"/>
          <p:cNvSpPr>
            <a:spLocks noGrp="1"/>
          </p:cNvSpPr>
          <p:nvPr>
            <p:ph type="sldNum" sz="quarter" idx="12"/>
          </p:nvPr>
        </p:nvSpPr>
        <p:spPr>
          <a:xfrm>
            <a:off x="11624310" y="8475198"/>
            <a:ext cx="3703320" cy="486833"/>
          </a:xfrm>
          <a:prstGeom prst="rect">
            <a:avLst/>
          </a:prstGeom>
        </p:spPr>
        <p:txBody>
          <a:bodyPr lIns="122519" tIns="61258" rIns="122519" bIns="61258"/>
          <a:lstStyle/>
          <a:p>
            <a:pPr defTabSz="1225283"/>
            <a:fld id="{48F63A3B-78C7-47BE-AE5E-E10140E04643}" type="slidenum">
              <a:rPr lang="en-US" sz="2400">
                <a:solidFill>
                  <a:prstClr val="black"/>
                </a:solidFill>
              </a:rPr>
              <a:pPr defTabSz="1225283"/>
              <a:t>‹#›</a:t>
            </a:fld>
            <a:endParaRPr lang="en-US" sz="2400" dirty="0">
              <a:solidFill>
                <a:prstClr val="black"/>
              </a:solidFill>
            </a:endParaRPr>
          </a:p>
        </p:txBody>
      </p:sp>
    </p:spTree>
    <p:extLst>
      <p:ext uri="{BB962C8B-B14F-4D97-AF65-F5344CB8AC3E}">
        <p14:creationId xmlns:p14="http://schemas.microsoft.com/office/powerpoint/2010/main" val="3769164881"/>
      </p:ext>
    </p:extLst>
  </p:cSld>
  <p:clrMapOvr>
    <a:masterClrMapping/>
  </p:clrMapOvr>
  <p:transition spd="slow" advClick="0" advTm="0">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561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496485"/>
            <a:ext cx="12344400" cy="3183467"/>
          </a:xfrm>
          <a:prstGeom prst="rect">
            <a:avLst/>
          </a:prstGeom>
        </p:spPr>
        <p:txBody>
          <a:bodyPr lIns="122567" tIns="61282" rIns="122567" bIns="61282" anchor="b"/>
          <a:lstStyle>
            <a:lvl1pPr algn="ctr">
              <a:defRPr sz="8100"/>
            </a:lvl1pPr>
          </a:lstStyle>
          <a:p>
            <a:r>
              <a:rPr lang="zh-CN" altLang="en-US"/>
              <a:t>单击此处编辑母版标题样式</a:t>
            </a:r>
            <a:endParaRPr lang="en-US" dirty="0"/>
          </a:p>
        </p:txBody>
      </p:sp>
      <p:sp>
        <p:nvSpPr>
          <p:cNvPr id="3" name="Subtitle 2"/>
          <p:cNvSpPr>
            <a:spLocks noGrp="1"/>
          </p:cNvSpPr>
          <p:nvPr>
            <p:ph type="subTitle" idx="1"/>
          </p:nvPr>
        </p:nvSpPr>
        <p:spPr>
          <a:xfrm>
            <a:off x="2057400" y="4802719"/>
            <a:ext cx="12344400" cy="2207684"/>
          </a:xfrm>
          <a:prstGeom prst="rect">
            <a:avLst/>
          </a:prstGeom>
        </p:spPr>
        <p:txBody>
          <a:bodyPr lIns="122567" tIns="61282" rIns="122567" bIns="61282"/>
          <a:lstStyle>
            <a:lvl1pPr marL="0" indent="0" algn="ctr">
              <a:buNone/>
              <a:defRPr sz="3200"/>
            </a:lvl1pPr>
            <a:lvl2pPr marL="612861" indent="0" algn="ctr">
              <a:buNone/>
              <a:defRPr sz="2700"/>
            </a:lvl2pPr>
            <a:lvl3pPr marL="1225720" indent="0" algn="ctr">
              <a:buNone/>
              <a:defRPr sz="2400"/>
            </a:lvl3pPr>
            <a:lvl4pPr marL="1838568" indent="0" algn="ctr">
              <a:buNone/>
              <a:defRPr sz="2200"/>
            </a:lvl4pPr>
            <a:lvl5pPr marL="2451398" indent="0" algn="ctr">
              <a:buNone/>
              <a:defRPr sz="2200"/>
            </a:lvl5pPr>
            <a:lvl6pPr marL="3064257" indent="0" algn="ctr">
              <a:buNone/>
              <a:defRPr sz="2200"/>
            </a:lvl6pPr>
            <a:lvl7pPr marL="3677109" indent="0" algn="ctr">
              <a:buNone/>
              <a:defRPr sz="2200"/>
            </a:lvl7pPr>
            <a:lvl8pPr marL="4289961" indent="0" algn="ctr">
              <a:buNone/>
              <a:defRPr sz="2200"/>
            </a:lvl8pPr>
            <a:lvl9pPr marL="4902806" indent="0" algn="ctr">
              <a:buNone/>
              <a:defRPr sz="2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1131570" y="8475190"/>
            <a:ext cx="3703320" cy="486833"/>
          </a:xfrm>
          <a:prstGeom prst="rect">
            <a:avLst/>
          </a:prstGeom>
        </p:spPr>
        <p:txBody>
          <a:bodyPr lIns="122567" tIns="61282" rIns="122567" bIns="61282"/>
          <a:lstStyle/>
          <a:p>
            <a:pPr defTabSz="1225752"/>
            <a:fld id="{C764DE79-268F-4C1A-8933-263129D2AF90}" type="datetimeFigureOut">
              <a:rPr lang="en-US" sz="2400">
                <a:solidFill>
                  <a:prstClr val="black"/>
                </a:solidFill>
              </a:rPr>
              <a:pPr defTabSz="1225752"/>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90"/>
            <a:ext cx="5554980" cy="486833"/>
          </a:xfrm>
          <a:prstGeom prst="rect">
            <a:avLst/>
          </a:prstGeom>
        </p:spPr>
        <p:txBody>
          <a:bodyPr lIns="122567" tIns="61282" rIns="122567" bIns="61282"/>
          <a:lstStyle/>
          <a:p>
            <a:pPr defTabSz="1225752"/>
            <a:endParaRPr lang="en-US" sz="2400" dirty="0">
              <a:solidFill>
                <a:prstClr val="black"/>
              </a:solidFill>
            </a:endParaRPr>
          </a:p>
        </p:txBody>
      </p:sp>
      <p:sp>
        <p:nvSpPr>
          <p:cNvPr id="6" name="Slide Number Placeholder 5"/>
          <p:cNvSpPr>
            <a:spLocks noGrp="1"/>
          </p:cNvSpPr>
          <p:nvPr>
            <p:ph type="sldNum" sz="quarter" idx="12"/>
          </p:nvPr>
        </p:nvSpPr>
        <p:spPr>
          <a:xfrm>
            <a:off x="11624310" y="8475190"/>
            <a:ext cx="3703320" cy="486833"/>
          </a:xfrm>
          <a:prstGeom prst="rect">
            <a:avLst/>
          </a:prstGeom>
        </p:spPr>
        <p:txBody>
          <a:bodyPr lIns="122567" tIns="61282" rIns="122567" bIns="61282"/>
          <a:lstStyle/>
          <a:p>
            <a:pPr defTabSz="1225752"/>
            <a:fld id="{48F63A3B-78C7-47BE-AE5E-E10140E04643}" type="slidenum">
              <a:rPr lang="en-US" sz="2400">
                <a:solidFill>
                  <a:prstClr val="black"/>
                </a:solidFill>
              </a:rPr>
              <a:pPr defTabSz="1225752"/>
              <a:t>‹#›</a:t>
            </a:fld>
            <a:endParaRPr lang="en-US" sz="2400" dirty="0">
              <a:solidFill>
                <a:prstClr val="black"/>
              </a:solidFill>
            </a:endParaRPr>
          </a:p>
        </p:txBody>
      </p:sp>
    </p:spTree>
    <p:extLst>
      <p:ext uri="{BB962C8B-B14F-4D97-AF65-F5344CB8AC3E}">
        <p14:creationId xmlns:p14="http://schemas.microsoft.com/office/powerpoint/2010/main" val="1750786757"/>
      </p:ext>
    </p:extLst>
  </p:cSld>
  <p:clrMapOvr>
    <a:masterClrMapping/>
  </p:clrMapOvr>
  <p:transition spd="slow" advClick="0" advTm="0">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89"/>
            <a:ext cx="14196060" cy="1767417"/>
          </a:xfrm>
          <a:prstGeom prst="rect">
            <a:avLst/>
          </a:prstGeom>
        </p:spPr>
        <p:txBody>
          <a:bodyPr lIns="122567" tIns="61282" rIns="122567" bIns="61282"/>
          <a:lstStyle/>
          <a:p>
            <a:r>
              <a:rPr lang="zh-CN" altLang="en-US"/>
              <a:t>单击此处编辑母版标题样式</a:t>
            </a:r>
            <a:endParaRPr lang="en-US" dirty="0"/>
          </a:p>
        </p:txBody>
      </p:sp>
      <p:sp>
        <p:nvSpPr>
          <p:cNvPr id="3" name="Content Placeholder 2"/>
          <p:cNvSpPr>
            <a:spLocks noGrp="1"/>
          </p:cNvSpPr>
          <p:nvPr>
            <p:ph idx="1"/>
          </p:nvPr>
        </p:nvSpPr>
        <p:spPr>
          <a:xfrm>
            <a:off x="1131570" y="2434167"/>
            <a:ext cx="14196060" cy="5801785"/>
          </a:xfrm>
          <a:prstGeom prst="rect">
            <a:avLst/>
          </a:prstGeom>
        </p:spPr>
        <p:txBody>
          <a:bodyPr lIns="122567" tIns="61282" rIns="122567" bIns="6128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1131570" y="8475190"/>
            <a:ext cx="3703320" cy="486833"/>
          </a:xfrm>
          <a:prstGeom prst="rect">
            <a:avLst/>
          </a:prstGeom>
        </p:spPr>
        <p:txBody>
          <a:bodyPr lIns="122567" tIns="61282" rIns="122567" bIns="61282"/>
          <a:lstStyle/>
          <a:p>
            <a:pPr defTabSz="1225752"/>
            <a:fld id="{C764DE79-268F-4C1A-8933-263129D2AF90}" type="datetimeFigureOut">
              <a:rPr lang="en-US" sz="2400">
                <a:solidFill>
                  <a:prstClr val="black"/>
                </a:solidFill>
              </a:rPr>
              <a:pPr defTabSz="1225752"/>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90"/>
            <a:ext cx="5554980" cy="486833"/>
          </a:xfrm>
          <a:prstGeom prst="rect">
            <a:avLst/>
          </a:prstGeom>
        </p:spPr>
        <p:txBody>
          <a:bodyPr lIns="122567" tIns="61282" rIns="122567" bIns="61282"/>
          <a:lstStyle/>
          <a:p>
            <a:pPr defTabSz="1225752"/>
            <a:endParaRPr lang="en-US" sz="2400" dirty="0">
              <a:solidFill>
                <a:prstClr val="black"/>
              </a:solidFill>
            </a:endParaRPr>
          </a:p>
        </p:txBody>
      </p:sp>
      <p:sp>
        <p:nvSpPr>
          <p:cNvPr id="6" name="Slide Number Placeholder 5"/>
          <p:cNvSpPr>
            <a:spLocks noGrp="1"/>
          </p:cNvSpPr>
          <p:nvPr>
            <p:ph type="sldNum" sz="quarter" idx="12"/>
          </p:nvPr>
        </p:nvSpPr>
        <p:spPr>
          <a:xfrm>
            <a:off x="11624310" y="8475190"/>
            <a:ext cx="3703320" cy="486833"/>
          </a:xfrm>
          <a:prstGeom prst="rect">
            <a:avLst/>
          </a:prstGeom>
        </p:spPr>
        <p:txBody>
          <a:bodyPr lIns="122567" tIns="61282" rIns="122567" bIns="61282"/>
          <a:lstStyle/>
          <a:p>
            <a:pPr defTabSz="1225752"/>
            <a:fld id="{48F63A3B-78C7-47BE-AE5E-E10140E04643}" type="slidenum">
              <a:rPr lang="en-US" sz="2400">
                <a:solidFill>
                  <a:prstClr val="black"/>
                </a:solidFill>
              </a:rPr>
              <a:pPr defTabSz="1225752"/>
              <a:t>‹#›</a:t>
            </a:fld>
            <a:endParaRPr lang="en-US" sz="2400" dirty="0">
              <a:solidFill>
                <a:prstClr val="black"/>
              </a:solidFill>
            </a:endParaRPr>
          </a:p>
        </p:txBody>
      </p:sp>
    </p:spTree>
    <p:extLst>
      <p:ext uri="{BB962C8B-B14F-4D97-AF65-F5344CB8AC3E}">
        <p14:creationId xmlns:p14="http://schemas.microsoft.com/office/powerpoint/2010/main" val="1518349364"/>
      </p:ext>
    </p:extLst>
  </p:cSld>
  <p:clrMapOvr>
    <a:masterClrMapping/>
  </p:clrMapOvr>
  <p:transition spd="slow" advClick="0" advTm="0">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22999" y="2279709"/>
            <a:ext cx="14196060" cy="3803649"/>
          </a:xfrm>
          <a:prstGeom prst="rect">
            <a:avLst/>
          </a:prstGeom>
        </p:spPr>
        <p:txBody>
          <a:bodyPr lIns="122567" tIns="61282" rIns="122567" bIns="61282" anchor="b"/>
          <a:lstStyle>
            <a:lvl1pPr>
              <a:defRPr sz="8100"/>
            </a:lvl1pPr>
          </a:lstStyle>
          <a:p>
            <a:r>
              <a:rPr lang="zh-CN" altLang="en-US"/>
              <a:t>单击此处编辑母版标题样式</a:t>
            </a:r>
            <a:endParaRPr lang="en-US" dirty="0"/>
          </a:p>
        </p:txBody>
      </p:sp>
      <p:sp>
        <p:nvSpPr>
          <p:cNvPr id="3" name="Text Placeholder 2"/>
          <p:cNvSpPr>
            <a:spLocks noGrp="1"/>
          </p:cNvSpPr>
          <p:nvPr>
            <p:ph type="body" idx="1"/>
          </p:nvPr>
        </p:nvSpPr>
        <p:spPr>
          <a:xfrm>
            <a:off x="1122999" y="6119341"/>
            <a:ext cx="14196060" cy="2000249"/>
          </a:xfrm>
          <a:prstGeom prst="rect">
            <a:avLst/>
          </a:prstGeom>
        </p:spPr>
        <p:txBody>
          <a:bodyPr lIns="122567" tIns="61282" rIns="122567" bIns="61282"/>
          <a:lstStyle>
            <a:lvl1pPr marL="0" indent="0">
              <a:buNone/>
              <a:defRPr sz="3200">
                <a:solidFill>
                  <a:schemeClr val="tx1">
                    <a:tint val="75000"/>
                  </a:schemeClr>
                </a:solidFill>
              </a:defRPr>
            </a:lvl1pPr>
            <a:lvl2pPr marL="612861" indent="0">
              <a:buNone/>
              <a:defRPr sz="2700">
                <a:solidFill>
                  <a:schemeClr val="tx1">
                    <a:tint val="75000"/>
                  </a:schemeClr>
                </a:solidFill>
              </a:defRPr>
            </a:lvl2pPr>
            <a:lvl3pPr marL="1225720" indent="0">
              <a:buNone/>
              <a:defRPr sz="2400">
                <a:solidFill>
                  <a:schemeClr val="tx1">
                    <a:tint val="75000"/>
                  </a:schemeClr>
                </a:solidFill>
              </a:defRPr>
            </a:lvl3pPr>
            <a:lvl4pPr marL="1838568" indent="0">
              <a:buNone/>
              <a:defRPr sz="2200">
                <a:solidFill>
                  <a:schemeClr val="tx1">
                    <a:tint val="75000"/>
                  </a:schemeClr>
                </a:solidFill>
              </a:defRPr>
            </a:lvl4pPr>
            <a:lvl5pPr marL="2451398" indent="0">
              <a:buNone/>
              <a:defRPr sz="2200">
                <a:solidFill>
                  <a:schemeClr val="tx1">
                    <a:tint val="75000"/>
                  </a:schemeClr>
                </a:solidFill>
              </a:defRPr>
            </a:lvl5pPr>
            <a:lvl6pPr marL="3064257" indent="0">
              <a:buNone/>
              <a:defRPr sz="2200">
                <a:solidFill>
                  <a:schemeClr val="tx1">
                    <a:tint val="75000"/>
                  </a:schemeClr>
                </a:solidFill>
              </a:defRPr>
            </a:lvl6pPr>
            <a:lvl7pPr marL="3677109" indent="0">
              <a:buNone/>
              <a:defRPr sz="2200">
                <a:solidFill>
                  <a:schemeClr val="tx1">
                    <a:tint val="75000"/>
                  </a:schemeClr>
                </a:solidFill>
              </a:defRPr>
            </a:lvl7pPr>
            <a:lvl8pPr marL="4289961" indent="0">
              <a:buNone/>
              <a:defRPr sz="2200">
                <a:solidFill>
                  <a:schemeClr val="tx1">
                    <a:tint val="75000"/>
                  </a:schemeClr>
                </a:solidFill>
              </a:defRPr>
            </a:lvl8pPr>
            <a:lvl9pPr marL="4902806" indent="0">
              <a:buNone/>
              <a:defRPr sz="2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1131570" y="8475190"/>
            <a:ext cx="3703320" cy="486833"/>
          </a:xfrm>
          <a:prstGeom prst="rect">
            <a:avLst/>
          </a:prstGeom>
        </p:spPr>
        <p:txBody>
          <a:bodyPr lIns="122567" tIns="61282" rIns="122567" bIns="61282"/>
          <a:lstStyle/>
          <a:p>
            <a:pPr defTabSz="1225752"/>
            <a:fld id="{C764DE79-268F-4C1A-8933-263129D2AF90}" type="datetimeFigureOut">
              <a:rPr lang="en-US" sz="2400">
                <a:solidFill>
                  <a:prstClr val="black"/>
                </a:solidFill>
              </a:rPr>
              <a:pPr defTabSz="1225752"/>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90"/>
            <a:ext cx="5554980" cy="486833"/>
          </a:xfrm>
          <a:prstGeom prst="rect">
            <a:avLst/>
          </a:prstGeom>
        </p:spPr>
        <p:txBody>
          <a:bodyPr lIns="122567" tIns="61282" rIns="122567" bIns="61282"/>
          <a:lstStyle/>
          <a:p>
            <a:pPr defTabSz="1225752"/>
            <a:endParaRPr lang="en-US" sz="2400" dirty="0">
              <a:solidFill>
                <a:prstClr val="black"/>
              </a:solidFill>
            </a:endParaRPr>
          </a:p>
        </p:txBody>
      </p:sp>
      <p:sp>
        <p:nvSpPr>
          <p:cNvPr id="6" name="Slide Number Placeholder 5"/>
          <p:cNvSpPr>
            <a:spLocks noGrp="1"/>
          </p:cNvSpPr>
          <p:nvPr>
            <p:ph type="sldNum" sz="quarter" idx="12"/>
          </p:nvPr>
        </p:nvSpPr>
        <p:spPr>
          <a:xfrm>
            <a:off x="11624310" y="8475190"/>
            <a:ext cx="3703320" cy="486833"/>
          </a:xfrm>
          <a:prstGeom prst="rect">
            <a:avLst/>
          </a:prstGeom>
        </p:spPr>
        <p:txBody>
          <a:bodyPr lIns="122567" tIns="61282" rIns="122567" bIns="61282"/>
          <a:lstStyle/>
          <a:p>
            <a:pPr defTabSz="1225752"/>
            <a:fld id="{48F63A3B-78C7-47BE-AE5E-E10140E04643}" type="slidenum">
              <a:rPr lang="en-US" sz="2400">
                <a:solidFill>
                  <a:prstClr val="black"/>
                </a:solidFill>
              </a:rPr>
              <a:pPr defTabSz="1225752"/>
              <a:t>‹#›</a:t>
            </a:fld>
            <a:endParaRPr lang="en-US" sz="2400" dirty="0">
              <a:solidFill>
                <a:prstClr val="black"/>
              </a:solidFill>
            </a:endParaRPr>
          </a:p>
        </p:txBody>
      </p:sp>
    </p:spTree>
    <p:extLst>
      <p:ext uri="{BB962C8B-B14F-4D97-AF65-F5344CB8AC3E}">
        <p14:creationId xmlns:p14="http://schemas.microsoft.com/office/powerpoint/2010/main" val="4151114133"/>
      </p:ext>
    </p:extLst>
  </p:cSld>
  <p:clrMapOvr>
    <a:masterClrMapping/>
  </p:clrMapOvr>
  <p:transition spd="slow" advClick="0" advTm="0">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89"/>
            <a:ext cx="14196060" cy="1767417"/>
          </a:xfrm>
          <a:prstGeom prst="rect">
            <a:avLst/>
          </a:prstGeom>
        </p:spPr>
        <p:txBody>
          <a:bodyPr lIns="122567" tIns="61282" rIns="122567" bIns="61282"/>
          <a:lstStyle/>
          <a:p>
            <a:r>
              <a:rPr lang="zh-CN" altLang="en-US"/>
              <a:t>单击此处编辑母版标题样式</a:t>
            </a:r>
            <a:endParaRPr lang="en-US" dirty="0"/>
          </a:p>
        </p:txBody>
      </p:sp>
      <p:sp>
        <p:nvSpPr>
          <p:cNvPr id="3" name="Content Placeholder 2"/>
          <p:cNvSpPr>
            <a:spLocks noGrp="1"/>
          </p:cNvSpPr>
          <p:nvPr>
            <p:ph sz="half" idx="1"/>
          </p:nvPr>
        </p:nvSpPr>
        <p:spPr>
          <a:xfrm>
            <a:off x="1131570" y="2434167"/>
            <a:ext cx="6995160" cy="5801785"/>
          </a:xfrm>
          <a:prstGeom prst="rect">
            <a:avLst/>
          </a:prstGeom>
        </p:spPr>
        <p:txBody>
          <a:bodyPr lIns="122567" tIns="61282" rIns="122567" bIns="6128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8332470" y="2434167"/>
            <a:ext cx="6995160" cy="5801785"/>
          </a:xfrm>
          <a:prstGeom prst="rect">
            <a:avLst/>
          </a:prstGeom>
        </p:spPr>
        <p:txBody>
          <a:bodyPr lIns="122567" tIns="61282" rIns="122567" bIns="6128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1131570" y="8475190"/>
            <a:ext cx="3703320" cy="486833"/>
          </a:xfrm>
          <a:prstGeom prst="rect">
            <a:avLst/>
          </a:prstGeom>
        </p:spPr>
        <p:txBody>
          <a:bodyPr lIns="122567" tIns="61282" rIns="122567" bIns="61282"/>
          <a:lstStyle/>
          <a:p>
            <a:pPr defTabSz="1225752"/>
            <a:fld id="{C764DE79-268F-4C1A-8933-263129D2AF90}" type="datetimeFigureOut">
              <a:rPr lang="en-US" sz="2400">
                <a:solidFill>
                  <a:prstClr val="black"/>
                </a:solidFill>
              </a:rPr>
              <a:pPr defTabSz="1225752"/>
              <a:t>1/23/2022</a:t>
            </a:fld>
            <a:endParaRPr lang="en-US" sz="2400" dirty="0">
              <a:solidFill>
                <a:prstClr val="black"/>
              </a:solidFill>
            </a:endParaRPr>
          </a:p>
        </p:txBody>
      </p:sp>
      <p:sp>
        <p:nvSpPr>
          <p:cNvPr id="6" name="Footer Placeholder 5"/>
          <p:cNvSpPr>
            <a:spLocks noGrp="1"/>
          </p:cNvSpPr>
          <p:nvPr>
            <p:ph type="ftr" sz="quarter" idx="11"/>
          </p:nvPr>
        </p:nvSpPr>
        <p:spPr>
          <a:xfrm>
            <a:off x="5452110" y="8475190"/>
            <a:ext cx="5554980" cy="486833"/>
          </a:xfrm>
          <a:prstGeom prst="rect">
            <a:avLst/>
          </a:prstGeom>
        </p:spPr>
        <p:txBody>
          <a:bodyPr lIns="122567" tIns="61282" rIns="122567" bIns="61282"/>
          <a:lstStyle/>
          <a:p>
            <a:pPr defTabSz="1225752"/>
            <a:endParaRPr lang="en-US" sz="2400" dirty="0">
              <a:solidFill>
                <a:prstClr val="black"/>
              </a:solidFill>
            </a:endParaRPr>
          </a:p>
        </p:txBody>
      </p:sp>
      <p:sp>
        <p:nvSpPr>
          <p:cNvPr id="7" name="Slide Number Placeholder 6"/>
          <p:cNvSpPr>
            <a:spLocks noGrp="1"/>
          </p:cNvSpPr>
          <p:nvPr>
            <p:ph type="sldNum" sz="quarter" idx="12"/>
          </p:nvPr>
        </p:nvSpPr>
        <p:spPr>
          <a:xfrm>
            <a:off x="11624310" y="8475190"/>
            <a:ext cx="3703320" cy="486833"/>
          </a:xfrm>
          <a:prstGeom prst="rect">
            <a:avLst/>
          </a:prstGeom>
        </p:spPr>
        <p:txBody>
          <a:bodyPr lIns="122567" tIns="61282" rIns="122567" bIns="61282"/>
          <a:lstStyle/>
          <a:p>
            <a:pPr defTabSz="1225752"/>
            <a:fld id="{48F63A3B-78C7-47BE-AE5E-E10140E04643}" type="slidenum">
              <a:rPr lang="en-US" sz="2400">
                <a:solidFill>
                  <a:prstClr val="black"/>
                </a:solidFill>
              </a:rPr>
              <a:pPr defTabSz="1225752"/>
              <a:t>‹#›</a:t>
            </a:fld>
            <a:endParaRPr lang="en-US" sz="2400" dirty="0">
              <a:solidFill>
                <a:prstClr val="black"/>
              </a:solidFill>
            </a:endParaRPr>
          </a:p>
        </p:txBody>
      </p:sp>
    </p:spTree>
    <p:extLst>
      <p:ext uri="{BB962C8B-B14F-4D97-AF65-F5344CB8AC3E}">
        <p14:creationId xmlns:p14="http://schemas.microsoft.com/office/powerpoint/2010/main" val="1794816860"/>
      </p:ext>
    </p:extLst>
  </p:cSld>
  <p:clrMapOvr>
    <a:masterClrMapping/>
  </p:clrMapOvr>
  <p:transition spd="slow" advClick="0" advTm="0">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133714" y="486889"/>
            <a:ext cx="14196060" cy="1767417"/>
          </a:xfrm>
          <a:prstGeom prst="rect">
            <a:avLst/>
          </a:prstGeom>
        </p:spPr>
        <p:txBody>
          <a:bodyPr lIns="122567" tIns="61282" rIns="122567" bIns="61282"/>
          <a:lstStyle/>
          <a:p>
            <a:r>
              <a:rPr lang="zh-CN" altLang="en-US"/>
              <a:t>单击此处编辑母版标题样式</a:t>
            </a:r>
            <a:endParaRPr lang="en-US" dirty="0"/>
          </a:p>
        </p:txBody>
      </p:sp>
      <p:sp>
        <p:nvSpPr>
          <p:cNvPr id="3" name="Text Placeholder 2"/>
          <p:cNvSpPr>
            <a:spLocks noGrp="1"/>
          </p:cNvSpPr>
          <p:nvPr>
            <p:ph type="body" idx="1"/>
          </p:nvPr>
        </p:nvSpPr>
        <p:spPr>
          <a:xfrm>
            <a:off x="1133716" y="2241552"/>
            <a:ext cx="6963012" cy="1098549"/>
          </a:xfrm>
          <a:prstGeom prst="rect">
            <a:avLst/>
          </a:prstGeom>
        </p:spPr>
        <p:txBody>
          <a:bodyPr lIns="122567" tIns="61282" rIns="122567" bIns="61282" anchor="b"/>
          <a:lstStyle>
            <a:lvl1pPr marL="0" indent="0">
              <a:buNone/>
              <a:defRPr sz="3200" b="1"/>
            </a:lvl1pPr>
            <a:lvl2pPr marL="612861" indent="0">
              <a:buNone/>
              <a:defRPr sz="2700" b="1"/>
            </a:lvl2pPr>
            <a:lvl3pPr marL="1225720" indent="0">
              <a:buNone/>
              <a:defRPr sz="2400" b="1"/>
            </a:lvl3pPr>
            <a:lvl4pPr marL="1838568" indent="0">
              <a:buNone/>
              <a:defRPr sz="2200" b="1"/>
            </a:lvl4pPr>
            <a:lvl5pPr marL="2451398" indent="0">
              <a:buNone/>
              <a:defRPr sz="2200" b="1"/>
            </a:lvl5pPr>
            <a:lvl6pPr marL="3064257" indent="0">
              <a:buNone/>
              <a:defRPr sz="2200" b="1"/>
            </a:lvl6pPr>
            <a:lvl7pPr marL="3677109" indent="0">
              <a:buNone/>
              <a:defRPr sz="2200" b="1"/>
            </a:lvl7pPr>
            <a:lvl8pPr marL="4289961" indent="0">
              <a:buNone/>
              <a:defRPr sz="2200" b="1"/>
            </a:lvl8pPr>
            <a:lvl9pPr marL="4902806" indent="0">
              <a:buNone/>
              <a:defRPr sz="2200" b="1"/>
            </a:lvl9pPr>
          </a:lstStyle>
          <a:p>
            <a:pPr lvl="0"/>
            <a:r>
              <a:rPr lang="zh-CN" altLang="en-US"/>
              <a:t>单击此处编辑母版文本样式</a:t>
            </a:r>
          </a:p>
        </p:txBody>
      </p:sp>
      <p:sp>
        <p:nvSpPr>
          <p:cNvPr id="4" name="Content Placeholder 3"/>
          <p:cNvSpPr>
            <a:spLocks noGrp="1"/>
          </p:cNvSpPr>
          <p:nvPr>
            <p:ph sz="half" idx="2"/>
          </p:nvPr>
        </p:nvSpPr>
        <p:spPr>
          <a:xfrm>
            <a:off x="1133716" y="3340100"/>
            <a:ext cx="6963012" cy="4912784"/>
          </a:xfrm>
          <a:prstGeom prst="rect">
            <a:avLst/>
          </a:prstGeom>
        </p:spPr>
        <p:txBody>
          <a:bodyPr lIns="122567" tIns="61282" rIns="122567" bIns="6128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8332471" y="2241552"/>
            <a:ext cx="6997304" cy="1098549"/>
          </a:xfrm>
          <a:prstGeom prst="rect">
            <a:avLst/>
          </a:prstGeom>
        </p:spPr>
        <p:txBody>
          <a:bodyPr lIns="122567" tIns="61282" rIns="122567" bIns="61282" anchor="b"/>
          <a:lstStyle>
            <a:lvl1pPr marL="0" indent="0">
              <a:buNone/>
              <a:defRPr sz="3200" b="1"/>
            </a:lvl1pPr>
            <a:lvl2pPr marL="612861" indent="0">
              <a:buNone/>
              <a:defRPr sz="2700" b="1"/>
            </a:lvl2pPr>
            <a:lvl3pPr marL="1225720" indent="0">
              <a:buNone/>
              <a:defRPr sz="2400" b="1"/>
            </a:lvl3pPr>
            <a:lvl4pPr marL="1838568" indent="0">
              <a:buNone/>
              <a:defRPr sz="2200" b="1"/>
            </a:lvl4pPr>
            <a:lvl5pPr marL="2451398" indent="0">
              <a:buNone/>
              <a:defRPr sz="2200" b="1"/>
            </a:lvl5pPr>
            <a:lvl6pPr marL="3064257" indent="0">
              <a:buNone/>
              <a:defRPr sz="2200" b="1"/>
            </a:lvl6pPr>
            <a:lvl7pPr marL="3677109" indent="0">
              <a:buNone/>
              <a:defRPr sz="2200" b="1"/>
            </a:lvl7pPr>
            <a:lvl8pPr marL="4289961" indent="0">
              <a:buNone/>
              <a:defRPr sz="2200" b="1"/>
            </a:lvl8pPr>
            <a:lvl9pPr marL="4902806" indent="0">
              <a:buNone/>
              <a:defRPr sz="2200" b="1"/>
            </a:lvl9pPr>
          </a:lstStyle>
          <a:p>
            <a:pPr lvl="0"/>
            <a:r>
              <a:rPr lang="zh-CN" altLang="en-US"/>
              <a:t>单击此处编辑母版文本样式</a:t>
            </a:r>
          </a:p>
        </p:txBody>
      </p:sp>
      <p:sp>
        <p:nvSpPr>
          <p:cNvPr id="6" name="Content Placeholder 5"/>
          <p:cNvSpPr>
            <a:spLocks noGrp="1"/>
          </p:cNvSpPr>
          <p:nvPr>
            <p:ph sz="quarter" idx="4"/>
          </p:nvPr>
        </p:nvSpPr>
        <p:spPr>
          <a:xfrm>
            <a:off x="8332471" y="3340100"/>
            <a:ext cx="6997304" cy="4912784"/>
          </a:xfrm>
          <a:prstGeom prst="rect">
            <a:avLst/>
          </a:prstGeom>
        </p:spPr>
        <p:txBody>
          <a:bodyPr lIns="122567" tIns="61282" rIns="122567" bIns="6128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1131570" y="8475190"/>
            <a:ext cx="3703320" cy="486833"/>
          </a:xfrm>
          <a:prstGeom prst="rect">
            <a:avLst/>
          </a:prstGeom>
        </p:spPr>
        <p:txBody>
          <a:bodyPr lIns="122567" tIns="61282" rIns="122567" bIns="61282"/>
          <a:lstStyle/>
          <a:p>
            <a:pPr defTabSz="1225752"/>
            <a:fld id="{C764DE79-268F-4C1A-8933-263129D2AF90}" type="datetimeFigureOut">
              <a:rPr lang="en-US" sz="2400">
                <a:solidFill>
                  <a:prstClr val="black"/>
                </a:solidFill>
              </a:rPr>
              <a:pPr defTabSz="1225752"/>
              <a:t>1/23/2022</a:t>
            </a:fld>
            <a:endParaRPr lang="en-US" sz="2400" dirty="0">
              <a:solidFill>
                <a:prstClr val="black"/>
              </a:solidFill>
            </a:endParaRPr>
          </a:p>
        </p:txBody>
      </p:sp>
      <p:sp>
        <p:nvSpPr>
          <p:cNvPr id="8" name="Footer Placeholder 7"/>
          <p:cNvSpPr>
            <a:spLocks noGrp="1"/>
          </p:cNvSpPr>
          <p:nvPr>
            <p:ph type="ftr" sz="quarter" idx="11"/>
          </p:nvPr>
        </p:nvSpPr>
        <p:spPr>
          <a:xfrm>
            <a:off x="5452110" y="8475190"/>
            <a:ext cx="5554980" cy="486833"/>
          </a:xfrm>
          <a:prstGeom prst="rect">
            <a:avLst/>
          </a:prstGeom>
        </p:spPr>
        <p:txBody>
          <a:bodyPr lIns="122567" tIns="61282" rIns="122567" bIns="61282"/>
          <a:lstStyle/>
          <a:p>
            <a:pPr defTabSz="1225752"/>
            <a:endParaRPr lang="en-US" sz="2400" dirty="0">
              <a:solidFill>
                <a:prstClr val="black"/>
              </a:solidFill>
            </a:endParaRPr>
          </a:p>
        </p:txBody>
      </p:sp>
      <p:sp>
        <p:nvSpPr>
          <p:cNvPr id="9" name="Slide Number Placeholder 8"/>
          <p:cNvSpPr>
            <a:spLocks noGrp="1"/>
          </p:cNvSpPr>
          <p:nvPr>
            <p:ph type="sldNum" sz="quarter" idx="12"/>
          </p:nvPr>
        </p:nvSpPr>
        <p:spPr>
          <a:xfrm>
            <a:off x="11624310" y="8475190"/>
            <a:ext cx="3703320" cy="486833"/>
          </a:xfrm>
          <a:prstGeom prst="rect">
            <a:avLst/>
          </a:prstGeom>
        </p:spPr>
        <p:txBody>
          <a:bodyPr lIns="122567" tIns="61282" rIns="122567" bIns="61282"/>
          <a:lstStyle/>
          <a:p>
            <a:pPr defTabSz="1225752"/>
            <a:fld id="{48F63A3B-78C7-47BE-AE5E-E10140E04643}" type="slidenum">
              <a:rPr lang="en-US" sz="2400">
                <a:solidFill>
                  <a:prstClr val="black"/>
                </a:solidFill>
              </a:rPr>
              <a:pPr defTabSz="1225752"/>
              <a:t>‹#›</a:t>
            </a:fld>
            <a:endParaRPr lang="en-US" sz="2400" dirty="0">
              <a:solidFill>
                <a:prstClr val="black"/>
              </a:solidFill>
            </a:endParaRPr>
          </a:p>
        </p:txBody>
      </p:sp>
    </p:spTree>
    <p:extLst>
      <p:ext uri="{BB962C8B-B14F-4D97-AF65-F5344CB8AC3E}">
        <p14:creationId xmlns:p14="http://schemas.microsoft.com/office/powerpoint/2010/main" val="4094288049"/>
      </p:ext>
    </p:extLst>
  </p:cSld>
  <p:clrMapOvr>
    <a:masterClrMapping/>
  </p:clrMapOvr>
  <p:transition spd="slow" advClick="0" advTm="0">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89"/>
            <a:ext cx="14196060" cy="1767417"/>
          </a:xfrm>
          <a:prstGeom prst="rect">
            <a:avLst/>
          </a:prstGeom>
        </p:spPr>
        <p:txBody>
          <a:bodyPr lIns="122567" tIns="61282" rIns="122567" bIns="61282"/>
          <a:lstStyle/>
          <a:p>
            <a:r>
              <a:rPr lang="zh-CN" altLang="en-US"/>
              <a:t>单击此处编辑母版标题样式</a:t>
            </a:r>
            <a:endParaRPr lang="en-US" dirty="0"/>
          </a:p>
        </p:txBody>
      </p:sp>
      <p:sp>
        <p:nvSpPr>
          <p:cNvPr id="3" name="Date Placeholder 2"/>
          <p:cNvSpPr>
            <a:spLocks noGrp="1"/>
          </p:cNvSpPr>
          <p:nvPr>
            <p:ph type="dt" sz="half" idx="10"/>
          </p:nvPr>
        </p:nvSpPr>
        <p:spPr>
          <a:xfrm>
            <a:off x="1131570" y="8475190"/>
            <a:ext cx="3703320" cy="486833"/>
          </a:xfrm>
          <a:prstGeom prst="rect">
            <a:avLst/>
          </a:prstGeom>
        </p:spPr>
        <p:txBody>
          <a:bodyPr lIns="122567" tIns="61282" rIns="122567" bIns="61282"/>
          <a:lstStyle/>
          <a:p>
            <a:pPr defTabSz="1225752"/>
            <a:fld id="{C764DE79-268F-4C1A-8933-263129D2AF90}" type="datetimeFigureOut">
              <a:rPr lang="en-US" sz="2400">
                <a:solidFill>
                  <a:prstClr val="black"/>
                </a:solidFill>
              </a:rPr>
              <a:pPr defTabSz="1225752"/>
              <a:t>1/23/2022</a:t>
            </a:fld>
            <a:endParaRPr lang="en-US" sz="2400" dirty="0">
              <a:solidFill>
                <a:prstClr val="black"/>
              </a:solidFill>
            </a:endParaRPr>
          </a:p>
        </p:txBody>
      </p:sp>
      <p:sp>
        <p:nvSpPr>
          <p:cNvPr id="4" name="Footer Placeholder 3"/>
          <p:cNvSpPr>
            <a:spLocks noGrp="1"/>
          </p:cNvSpPr>
          <p:nvPr>
            <p:ph type="ftr" sz="quarter" idx="11"/>
          </p:nvPr>
        </p:nvSpPr>
        <p:spPr>
          <a:xfrm>
            <a:off x="5452110" y="8475190"/>
            <a:ext cx="5554980" cy="486833"/>
          </a:xfrm>
          <a:prstGeom prst="rect">
            <a:avLst/>
          </a:prstGeom>
        </p:spPr>
        <p:txBody>
          <a:bodyPr lIns="122567" tIns="61282" rIns="122567" bIns="61282"/>
          <a:lstStyle/>
          <a:p>
            <a:pPr defTabSz="1225752"/>
            <a:endParaRPr lang="en-US" sz="2400" dirty="0">
              <a:solidFill>
                <a:prstClr val="black"/>
              </a:solidFill>
            </a:endParaRPr>
          </a:p>
        </p:txBody>
      </p:sp>
      <p:sp>
        <p:nvSpPr>
          <p:cNvPr id="5" name="Slide Number Placeholder 4"/>
          <p:cNvSpPr>
            <a:spLocks noGrp="1"/>
          </p:cNvSpPr>
          <p:nvPr>
            <p:ph type="sldNum" sz="quarter" idx="12"/>
          </p:nvPr>
        </p:nvSpPr>
        <p:spPr>
          <a:xfrm>
            <a:off x="11624310" y="8475190"/>
            <a:ext cx="3703320" cy="486833"/>
          </a:xfrm>
          <a:prstGeom prst="rect">
            <a:avLst/>
          </a:prstGeom>
        </p:spPr>
        <p:txBody>
          <a:bodyPr lIns="122567" tIns="61282" rIns="122567" bIns="61282"/>
          <a:lstStyle/>
          <a:p>
            <a:pPr defTabSz="1225752"/>
            <a:fld id="{48F63A3B-78C7-47BE-AE5E-E10140E04643}" type="slidenum">
              <a:rPr lang="en-US" sz="2400">
                <a:solidFill>
                  <a:prstClr val="black"/>
                </a:solidFill>
              </a:rPr>
              <a:pPr defTabSz="1225752"/>
              <a:t>‹#›</a:t>
            </a:fld>
            <a:endParaRPr lang="en-US" sz="2400" dirty="0">
              <a:solidFill>
                <a:prstClr val="black"/>
              </a:solidFill>
            </a:endParaRPr>
          </a:p>
        </p:txBody>
      </p:sp>
    </p:spTree>
    <p:extLst>
      <p:ext uri="{BB962C8B-B14F-4D97-AF65-F5344CB8AC3E}">
        <p14:creationId xmlns:p14="http://schemas.microsoft.com/office/powerpoint/2010/main" val="1217887739"/>
      </p:ext>
    </p:extLst>
  </p:cSld>
  <p:clrMapOvr>
    <a:masterClrMapping/>
  </p:clrMapOvr>
  <p:transition spd="slow" advClick="0" advTm="0">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31570" y="8475190"/>
            <a:ext cx="3703320" cy="486833"/>
          </a:xfrm>
          <a:prstGeom prst="rect">
            <a:avLst/>
          </a:prstGeom>
        </p:spPr>
        <p:txBody>
          <a:bodyPr lIns="122567" tIns="61282" rIns="122567" bIns="61282"/>
          <a:lstStyle/>
          <a:p>
            <a:pPr defTabSz="1225752"/>
            <a:fld id="{C764DE79-268F-4C1A-8933-263129D2AF90}" type="datetimeFigureOut">
              <a:rPr lang="en-US" sz="2400">
                <a:solidFill>
                  <a:prstClr val="black"/>
                </a:solidFill>
              </a:rPr>
              <a:pPr defTabSz="1225752"/>
              <a:t>1/23/2022</a:t>
            </a:fld>
            <a:endParaRPr lang="en-US" sz="2400" dirty="0">
              <a:solidFill>
                <a:prstClr val="black"/>
              </a:solidFill>
            </a:endParaRPr>
          </a:p>
        </p:txBody>
      </p:sp>
      <p:sp>
        <p:nvSpPr>
          <p:cNvPr id="3" name="Footer Placeholder 2"/>
          <p:cNvSpPr>
            <a:spLocks noGrp="1"/>
          </p:cNvSpPr>
          <p:nvPr>
            <p:ph type="ftr" sz="quarter" idx="11"/>
          </p:nvPr>
        </p:nvSpPr>
        <p:spPr>
          <a:xfrm>
            <a:off x="5452110" y="8475190"/>
            <a:ext cx="5554980" cy="486833"/>
          </a:xfrm>
          <a:prstGeom prst="rect">
            <a:avLst/>
          </a:prstGeom>
        </p:spPr>
        <p:txBody>
          <a:bodyPr lIns="122567" tIns="61282" rIns="122567" bIns="61282"/>
          <a:lstStyle/>
          <a:p>
            <a:pPr defTabSz="1225752"/>
            <a:endParaRPr lang="en-US" sz="2400" dirty="0">
              <a:solidFill>
                <a:prstClr val="black"/>
              </a:solidFill>
            </a:endParaRPr>
          </a:p>
        </p:txBody>
      </p:sp>
      <p:sp>
        <p:nvSpPr>
          <p:cNvPr id="4" name="Slide Number Placeholder 3"/>
          <p:cNvSpPr>
            <a:spLocks noGrp="1"/>
          </p:cNvSpPr>
          <p:nvPr>
            <p:ph type="sldNum" sz="quarter" idx="12"/>
          </p:nvPr>
        </p:nvSpPr>
        <p:spPr>
          <a:xfrm>
            <a:off x="11624310" y="8475190"/>
            <a:ext cx="3703320" cy="486833"/>
          </a:xfrm>
          <a:prstGeom prst="rect">
            <a:avLst/>
          </a:prstGeom>
        </p:spPr>
        <p:txBody>
          <a:bodyPr lIns="122567" tIns="61282" rIns="122567" bIns="61282"/>
          <a:lstStyle/>
          <a:p>
            <a:pPr defTabSz="1225752"/>
            <a:fld id="{48F63A3B-78C7-47BE-AE5E-E10140E04643}" type="slidenum">
              <a:rPr lang="en-US" sz="2400">
                <a:solidFill>
                  <a:prstClr val="black"/>
                </a:solidFill>
              </a:rPr>
              <a:pPr defTabSz="1225752"/>
              <a:t>‹#›</a:t>
            </a:fld>
            <a:endParaRPr lang="en-US" sz="2400" dirty="0">
              <a:solidFill>
                <a:prstClr val="black"/>
              </a:solidFill>
            </a:endParaRPr>
          </a:p>
        </p:txBody>
      </p:sp>
    </p:spTree>
    <p:extLst>
      <p:ext uri="{BB962C8B-B14F-4D97-AF65-F5344CB8AC3E}">
        <p14:creationId xmlns:p14="http://schemas.microsoft.com/office/powerpoint/2010/main" val="320589682"/>
      </p:ext>
    </p:extLst>
  </p:cSld>
  <p:clrMapOvr>
    <a:masterClrMapping/>
  </p:clrMapOvr>
  <p:transition spd="slow" advClick="0" advTm="0">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a:prstGeom prst="rect">
            <a:avLst/>
          </a:prstGeom>
        </p:spPr>
        <p:txBody>
          <a:bodyPr lIns="122567" tIns="61282" rIns="122567" bIns="61282" anchor="b"/>
          <a:lstStyle>
            <a:lvl1pPr>
              <a:defRPr sz="4300"/>
            </a:lvl1pPr>
          </a:lstStyle>
          <a:p>
            <a:r>
              <a:rPr lang="zh-CN" altLang="en-US"/>
              <a:t>单击此处编辑母版标题样式</a:t>
            </a:r>
            <a:endParaRPr lang="en-US" dirty="0"/>
          </a:p>
        </p:txBody>
      </p:sp>
      <p:sp>
        <p:nvSpPr>
          <p:cNvPr id="3" name="Content Placeholder 2"/>
          <p:cNvSpPr>
            <a:spLocks noGrp="1"/>
          </p:cNvSpPr>
          <p:nvPr>
            <p:ph idx="1"/>
          </p:nvPr>
        </p:nvSpPr>
        <p:spPr>
          <a:xfrm>
            <a:off x="6997304" y="1316623"/>
            <a:ext cx="8332470" cy="6498167"/>
          </a:xfrm>
          <a:prstGeom prst="rect">
            <a:avLst/>
          </a:prstGeom>
        </p:spPr>
        <p:txBody>
          <a:bodyPr lIns="122567" tIns="61282" rIns="122567" bIns="61282"/>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133714" y="2743203"/>
            <a:ext cx="5308520" cy="5082117"/>
          </a:xfrm>
          <a:prstGeom prst="rect">
            <a:avLst/>
          </a:prstGeom>
        </p:spPr>
        <p:txBody>
          <a:bodyPr lIns="122567" tIns="61282" rIns="122567" bIns="61282"/>
          <a:lstStyle>
            <a:lvl1pPr marL="0" indent="0">
              <a:buNone/>
              <a:defRPr sz="2200"/>
            </a:lvl1pPr>
            <a:lvl2pPr marL="612861" indent="0">
              <a:buNone/>
              <a:defRPr sz="1900"/>
            </a:lvl2pPr>
            <a:lvl3pPr marL="1225720" indent="0">
              <a:buNone/>
              <a:defRPr sz="1600"/>
            </a:lvl3pPr>
            <a:lvl4pPr marL="1838568" indent="0">
              <a:buNone/>
              <a:defRPr sz="1300"/>
            </a:lvl4pPr>
            <a:lvl5pPr marL="2451398" indent="0">
              <a:buNone/>
              <a:defRPr sz="1300"/>
            </a:lvl5pPr>
            <a:lvl6pPr marL="3064257" indent="0">
              <a:buNone/>
              <a:defRPr sz="1300"/>
            </a:lvl6pPr>
            <a:lvl7pPr marL="3677109" indent="0">
              <a:buNone/>
              <a:defRPr sz="1300"/>
            </a:lvl7pPr>
            <a:lvl8pPr marL="4289961" indent="0">
              <a:buNone/>
              <a:defRPr sz="1300"/>
            </a:lvl8pPr>
            <a:lvl9pPr marL="4902806" indent="0">
              <a:buNone/>
              <a:defRPr sz="1300"/>
            </a:lvl9pPr>
          </a:lstStyle>
          <a:p>
            <a:pPr lvl="0"/>
            <a:r>
              <a:rPr lang="zh-CN" altLang="en-US"/>
              <a:t>单击此处编辑母版文本样式</a:t>
            </a:r>
          </a:p>
        </p:txBody>
      </p:sp>
      <p:sp>
        <p:nvSpPr>
          <p:cNvPr id="5" name="Date Placeholder 4"/>
          <p:cNvSpPr>
            <a:spLocks noGrp="1"/>
          </p:cNvSpPr>
          <p:nvPr>
            <p:ph type="dt" sz="half" idx="10"/>
          </p:nvPr>
        </p:nvSpPr>
        <p:spPr>
          <a:xfrm>
            <a:off x="1131570" y="8475190"/>
            <a:ext cx="3703320" cy="486833"/>
          </a:xfrm>
          <a:prstGeom prst="rect">
            <a:avLst/>
          </a:prstGeom>
        </p:spPr>
        <p:txBody>
          <a:bodyPr lIns="122567" tIns="61282" rIns="122567" bIns="61282"/>
          <a:lstStyle/>
          <a:p>
            <a:pPr defTabSz="1225752"/>
            <a:fld id="{C764DE79-268F-4C1A-8933-263129D2AF90}" type="datetimeFigureOut">
              <a:rPr lang="en-US" sz="2400">
                <a:solidFill>
                  <a:prstClr val="black"/>
                </a:solidFill>
              </a:rPr>
              <a:pPr defTabSz="1225752"/>
              <a:t>1/23/2022</a:t>
            </a:fld>
            <a:endParaRPr lang="en-US" sz="2400" dirty="0">
              <a:solidFill>
                <a:prstClr val="black"/>
              </a:solidFill>
            </a:endParaRPr>
          </a:p>
        </p:txBody>
      </p:sp>
      <p:sp>
        <p:nvSpPr>
          <p:cNvPr id="6" name="Footer Placeholder 5"/>
          <p:cNvSpPr>
            <a:spLocks noGrp="1"/>
          </p:cNvSpPr>
          <p:nvPr>
            <p:ph type="ftr" sz="quarter" idx="11"/>
          </p:nvPr>
        </p:nvSpPr>
        <p:spPr>
          <a:xfrm>
            <a:off x="5452110" y="8475190"/>
            <a:ext cx="5554980" cy="486833"/>
          </a:xfrm>
          <a:prstGeom prst="rect">
            <a:avLst/>
          </a:prstGeom>
        </p:spPr>
        <p:txBody>
          <a:bodyPr lIns="122567" tIns="61282" rIns="122567" bIns="61282"/>
          <a:lstStyle/>
          <a:p>
            <a:pPr defTabSz="1225752"/>
            <a:endParaRPr lang="en-US" sz="2400" dirty="0">
              <a:solidFill>
                <a:prstClr val="black"/>
              </a:solidFill>
            </a:endParaRPr>
          </a:p>
        </p:txBody>
      </p:sp>
      <p:sp>
        <p:nvSpPr>
          <p:cNvPr id="7" name="Slide Number Placeholder 6"/>
          <p:cNvSpPr>
            <a:spLocks noGrp="1"/>
          </p:cNvSpPr>
          <p:nvPr>
            <p:ph type="sldNum" sz="quarter" idx="12"/>
          </p:nvPr>
        </p:nvSpPr>
        <p:spPr>
          <a:xfrm>
            <a:off x="11624310" y="8475190"/>
            <a:ext cx="3703320" cy="486833"/>
          </a:xfrm>
          <a:prstGeom prst="rect">
            <a:avLst/>
          </a:prstGeom>
        </p:spPr>
        <p:txBody>
          <a:bodyPr lIns="122567" tIns="61282" rIns="122567" bIns="61282"/>
          <a:lstStyle/>
          <a:p>
            <a:pPr defTabSz="1225752"/>
            <a:fld id="{48F63A3B-78C7-47BE-AE5E-E10140E04643}" type="slidenum">
              <a:rPr lang="en-US" sz="2400">
                <a:solidFill>
                  <a:prstClr val="black"/>
                </a:solidFill>
              </a:rPr>
              <a:pPr defTabSz="1225752"/>
              <a:t>‹#›</a:t>
            </a:fld>
            <a:endParaRPr lang="en-US" sz="2400" dirty="0">
              <a:solidFill>
                <a:prstClr val="black"/>
              </a:solidFill>
            </a:endParaRPr>
          </a:p>
        </p:txBody>
      </p:sp>
    </p:spTree>
    <p:extLst>
      <p:ext uri="{BB962C8B-B14F-4D97-AF65-F5344CB8AC3E}">
        <p14:creationId xmlns:p14="http://schemas.microsoft.com/office/powerpoint/2010/main" val="321057630"/>
      </p:ext>
    </p:extLst>
  </p:cSld>
  <p:clrMapOvr>
    <a:masterClrMapping/>
  </p:clrMapOvr>
  <p:transition spd="slow" advClick="0" advTm="0">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a:prstGeom prst="rect">
            <a:avLst/>
          </a:prstGeom>
        </p:spPr>
        <p:txBody>
          <a:bodyPr lIns="122567" tIns="61282" rIns="122567" bIns="61282" anchor="b"/>
          <a:lstStyle>
            <a:lvl1pPr>
              <a:defRPr sz="43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997304" y="1316623"/>
            <a:ext cx="8332470" cy="6498167"/>
          </a:xfrm>
          <a:prstGeom prst="rect">
            <a:avLst/>
          </a:prstGeom>
        </p:spPr>
        <p:txBody>
          <a:bodyPr lIns="122567" tIns="61282" rIns="122567" bIns="61282" anchor="t"/>
          <a:lstStyle>
            <a:lvl1pPr marL="0" indent="0">
              <a:buNone/>
              <a:defRPr sz="4300"/>
            </a:lvl1pPr>
            <a:lvl2pPr marL="612861" indent="0">
              <a:buNone/>
              <a:defRPr sz="3800"/>
            </a:lvl2pPr>
            <a:lvl3pPr marL="1225720" indent="0">
              <a:buNone/>
              <a:defRPr sz="3200"/>
            </a:lvl3pPr>
            <a:lvl4pPr marL="1838568" indent="0">
              <a:buNone/>
              <a:defRPr sz="2700"/>
            </a:lvl4pPr>
            <a:lvl5pPr marL="2451398" indent="0">
              <a:buNone/>
              <a:defRPr sz="2700"/>
            </a:lvl5pPr>
            <a:lvl6pPr marL="3064257" indent="0">
              <a:buNone/>
              <a:defRPr sz="2700"/>
            </a:lvl6pPr>
            <a:lvl7pPr marL="3677109" indent="0">
              <a:buNone/>
              <a:defRPr sz="2700"/>
            </a:lvl7pPr>
            <a:lvl8pPr marL="4289961" indent="0">
              <a:buNone/>
              <a:defRPr sz="2700"/>
            </a:lvl8pPr>
            <a:lvl9pPr marL="4902806" indent="0">
              <a:buNone/>
              <a:defRPr sz="2700"/>
            </a:lvl9pPr>
          </a:lstStyle>
          <a:p>
            <a:r>
              <a:rPr lang="zh-CN" altLang="en-US"/>
              <a:t>单击图标添加图片</a:t>
            </a:r>
            <a:endParaRPr lang="en-US" dirty="0"/>
          </a:p>
        </p:txBody>
      </p:sp>
      <p:sp>
        <p:nvSpPr>
          <p:cNvPr id="4" name="Text Placeholder 3"/>
          <p:cNvSpPr>
            <a:spLocks noGrp="1"/>
          </p:cNvSpPr>
          <p:nvPr>
            <p:ph type="body" sz="half" idx="2"/>
          </p:nvPr>
        </p:nvSpPr>
        <p:spPr>
          <a:xfrm>
            <a:off x="1133714" y="2743203"/>
            <a:ext cx="5308520" cy="5082117"/>
          </a:xfrm>
          <a:prstGeom prst="rect">
            <a:avLst/>
          </a:prstGeom>
        </p:spPr>
        <p:txBody>
          <a:bodyPr lIns="122567" tIns="61282" rIns="122567" bIns="61282"/>
          <a:lstStyle>
            <a:lvl1pPr marL="0" indent="0">
              <a:buNone/>
              <a:defRPr sz="2200"/>
            </a:lvl1pPr>
            <a:lvl2pPr marL="612861" indent="0">
              <a:buNone/>
              <a:defRPr sz="1900"/>
            </a:lvl2pPr>
            <a:lvl3pPr marL="1225720" indent="0">
              <a:buNone/>
              <a:defRPr sz="1600"/>
            </a:lvl3pPr>
            <a:lvl4pPr marL="1838568" indent="0">
              <a:buNone/>
              <a:defRPr sz="1300"/>
            </a:lvl4pPr>
            <a:lvl5pPr marL="2451398" indent="0">
              <a:buNone/>
              <a:defRPr sz="1300"/>
            </a:lvl5pPr>
            <a:lvl6pPr marL="3064257" indent="0">
              <a:buNone/>
              <a:defRPr sz="1300"/>
            </a:lvl6pPr>
            <a:lvl7pPr marL="3677109" indent="0">
              <a:buNone/>
              <a:defRPr sz="1300"/>
            </a:lvl7pPr>
            <a:lvl8pPr marL="4289961" indent="0">
              <a:buNone/>
              <a:defRPr sz="1300"/>
            </a:lvl8pPr>
            <a:lvl9pPr marL="4902806" indent="0">
              <a:buNone/>
              <a:defRPr sz="1300"/>
            </a:lvl9pPr>
          </a:lstStyle>
          <a:p>
            <a:pPr lvl="0"/>
            <a:r>
              <a:rPr lang="zh-CN" altLang="en-US"/>
              <a:t>单击此处编辑母版文本样式</a:t>
            </a:r>
          </a:p>
        </p:txBody>
      </p:sp>
      <p:sp>
        <p:nvSpPr>
          <p:cNvPr id="5" name="Date Placeholder 4"/>
          <p:cNvSpPr>
            <a:spLocks noGrp="1"/>
          </p:cNvSpPr>
          <p:nvPr>
            <p:ph type="dt" sz="half" idx="10"/>
          </p:nvPr>
        </p:nvSpPr>
        <p:spPr>
          <a:xfrm>
            <a:off x="1131570" y="8475190"/>
            <a:ext cx="3703320" cy="486833"/>
          </a:xfrm>
          <a:prstGeom prst="rect">
            <a:avLst/>
          </a:prstGeom>
        </p:spPr>
        <p:txBody>
          <a:bodyPr lIns="122567" tIns="61282" rIns="122567" bIns="61282"/>
          <a:lstStyle/>
          <a:p>
            <a:pPr defTabSz="1225752"/>
            <a:fld id="{C764DE79-268F-4C1A-8933-263129D2AF90}" type="datetimeFigureOut">
              <a:rPr lang="en-US" sz="2400">
                <a:solidFill>
                  <a:prstClr val="black"/>
                </a:solidFill>
              </a:rPr>
              <a:pPr defTabSz="1225752"/>
              <a:t>1/23/2022</a:t>
            </a:fld>
            <a:endParaRPr lang="en-US" sz="2400" dirty="0">
              <a:solidFill>
                <a:prstClr val="black"/>
              </a:solidFill>
            </a:endParaRPr>
          </a:p>
        </p:txBody>
      </p:sp>
      <p:sp>
        <p:nvSpPr>
          <p:cNvPr id="6" name="Footer Placeholder 5"/>
          <p:cNvSpPr>
            <a:spLocks noGrp="1"/>
          </p:cNvSpPr>
          <p:nvPr>
            <p:ph type="ftr" sz="quarter" idx="11"/>
          </p:nvPr>
        </p:nvSpPr>
        <p:spPr>
          <a:xfrm>
            <a:off x="5452110" y="8475190"/>
            <a:ext cx="5554980" cy="486833"/>
          </a:xfrm>
          <a:prstGeom prst="rect">
            <a:avLst/>
          </a:prstGeom>
        </p:spPr>
        <p:txBody>
          <a:bodyPr lIns="122567" tIns="61282" rIns="122567" bIns="61282"/>
          <a:lstStyle/>
          <a:p>
            <a:pPr defTabSz="1225752"/>
            <a:endParaRPr lang="en-US" sz="2400" dirty="0">
              <a:solidFill>
                <a:prstClr val="black"/>
              </a:solidFill>
            </a:endParaRPr>
          </a:p>
        </p:txBody>
      </p:sp>
      <p:sp>
        <p:nvSpPr>
          <p:cNvPr id="7" name="Slide Number Placeholder 6"/>
          <p:cNvSpPr>
            <a:spLocks noGrp="1"/>
          </p:cNvSpPr>
          <p:nvPr>
            <p:ph type="sldNum" sz="quarter" idx="12"/>
          </p:nvPr>
        </p:nvSpPr>
        <p:spPr>
          <a:xfrm>
            <a:off x="11624310" y="8475190"/>
            <a:ext cx="3703320" cy="486833"/>
          </a:xfrm>
          <a:prstGeom prst="rect">
            <a:avLst/>
          </a:prstGeom>
        </p:spPr>
        <p:txBody>
          <a:bodyPr lIns="122567" tIns="61282" rIns="122567" bIns="61282"/>
          <a:lstStyle/>
          <a:p>
            <a:pPr defTabSz="1225752"/>
            <a:fld id="{48F63A3B-78C7-47BE-AE5E-E10140E04643}" type="slidenum">
              <a:rPr lang="en-US" sz="2400">
                <a:solidFill>
                  <a:prstClr val="black"/>
                </a:solidFill>
              </a:rPr>
              <a:pPr defTabSz="1225752"/>
              <a:t>‹#›</a:t>
            </a:fld>
            <a:endParaRPr lang="en-US" sz="2400" dirty="0">
              <a:solidFill>
                <a:prstClr val="black"/>
              </a:solidFill>
            </a:endParaRPr>
          </a:p>
        </p:txBody>
      </p:sp>
    </p:spTree>
    <p:extLst>
      <p:ext uri="{BB962C8B-B14F-4D97-AF65-F5344CB8AC3E}">
        <p14:creationId xmlns:p14="http://schemas.microsoft.com/office/powerpoint/2010/main" val="3111404804"/>
      </p:ext>
    </p:extLst>
  </p:cSld>
  <p:clrMapOvr>
    <a:masterClrMapping/>
  </p:clrMapOvr>
  <p:transition spd="slow" advClick="0" advTm="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97"/>
            <a:ext cx="14196060" cy="1767417"/>
          </a:xfrm>
          <a:prstGeom prst="rect">
            <a:avLst/>
          </a:prstGeom>
        </p:spPr>
        <p:txBody>
          <a:bodyPr lIns="122519" tIns="61258" rIns="122519" bIns="61258"/>
          <a:lstStyle/>
          <a:p>
            <a:r>
              <a:rPr lang="zh-CN" altLang="en-US"/>
              <a:t>单击此处编辑母版标题样式</a:t>
            </a:r>
            <a:endParaRPr lang="en-US" dirty="0"/>
          </a:p>
        </p:txBody>
      </p:sp>
      <p:sp>
        <p:nvSpPr>
          <p:cNvPr id="3" name="Content Placeholder 2"/>
          <p:cNvSpPr>
            <a:spLocks noGrp="1"/>
          </p:cNvSpPr>
          <p:nvPr>
            <p:ph sz="half" idx="1"/>
          </p:nvPr>
        </p:nvSpPr>
        <p:spPr>
          <a:xfrm>
            <a:off x="1131570" y="2434167"/>
            <a:ext cx="6995160" cy="5801785"/>
          </a:xfrm>
          <a:prstGeom prst="rect">
            <a:avLst/>
          </a:prstGeom>
        </p:spPr>
        <p:txBody>
          <a:bodyPr lIns="122519" tIns="61258" rIns="122519" bIns="6125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8332470" y="2434167"/>
            <a:ext cx="6995160" cy="5801785"/>
          </a:xfrm>
          <a:prstGeom prst="rect">
            <a:avLst/>
          </a:prstGeom>
        </p:spPr>
        <p:txBody>
          <a:bodyPr lIns="122519" tIns="61258" rIns="122519" bIns="6125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1131570" y="8475198"/>
            <a:ext cx="3703320" cy="486833"/>
          </a:xfrm>
          <a:prstGeom prst="rect">
            <a:avLst/>
          </a:prstGeom>
        </p:spPr>
        <p:txBody>
          <a:bodyPr lIns="122519" tIns="61258" rIns="122519" bIns="61258"/>
          <a:lstStyle/>
          <a:p>
            <a:pPr defTabSz="1225283"/>
            <a:fld id="{C764DE79-268F-4C1A-8933-263129D2AF90}" type="datetimeFigureOut">
              <a:rPr lang="en-US" sz="2400">
                <a:solidFill>
                  <a:prstClr val="black"/>
                </a:solidFill>
              </a:rPr>
              <a:pPr defTabSz="1225283"/>
              <a:t>1/23/2022</a:t>
            </a:fld>
            <a:endParaRPr lang="en-US" sz="2400" dirty="0">
              <a:solidFill>
                <a:prstClr val="black"/>
              </a:solidFill>
            </a:endParaRPr>
          </a:p>
        </p:txBody>
      </p:sp>
      <p:sp>
        <p:nvSpPr>
          <p:cNvPr id="6" name="Footer Placeholder 5"/>
          <p:cNvSpPr>
            <a:spLocks noGrp="1"/>
          </p:cNvSpPr>
          <p:nvPr>
            <p:ph type="ftr" sz="quarter" idx="11"/>
          </p:nvPr>
        </p:nvSpPr>
        <p:spPr>
          <a:xfrm>
            <a:off x="5452110" y="8475198"/>
            <a:ext cx="5554980" cy="486833"/>
          </a:xfrm>
          <a:prstGeom prst="rect">
            <a:avLst/>
          </a:prstGeom>
        </p:spPr>
        <p:txBody>
          <a:bodyPr lIns="122519" tIns="61258" rIns="122519" bIns="61258"/>
          <a:lstStyle/>
          <a:p>
            <a:pPr defTabSz="1225283"/>
            <a:endParaRPr lang="en-US" sz="2400" dirty="0">
              <a:solidFill>
                <a:prstClr val="black"/>
              </a:solidFill>
            </a:endParaRPr>
          </a:p>
        </p:txBody>
      </p:sp>
      <p:sp>
        <p:nvSpPr>
          <p:cNvPr id="7" name="Slide Number Placeholder 6"/>
          <p:cNvSpPr>
            <a:spLocks noGrp="1"/>
          </p:cNvSpPr>
          <p:nvPr>
            <p:ph type="sldNum" sz="quarter" idx="12"/>
          </p:nvPr>
        </p:nvSpPr>
        <p:spPr>
          <a:xfrm>
            <a:off x="11624310" y="8475198"/>
            <a:ext cx="3703320" cy="486833"/>
          </a:xfrm>
          <a:prstGeom prst="rect">
            <a:avLst/>
          </a:prstGeom>
        </p:spPr>
        <p:txBody>
          <a:bodyPr lIns="122519" tIns="61258" rIns="122519" bIns="61258"/>
          <a:lstStyle/>
          <a:p>
            <a:pPr defTabSz="1225283"/>
            <a:fld id="{48F63A3B-78C7-47BE-AE5E-E10140E04643}" type="slidenum">
              <a:rPr lang="en-US" sz="2400">
                <a:solidFill>
                  <a:prstClr val="black"/>
                </a:solidFill>
              </a:rPr>
              <a:pPr defTabSz="1225283"/>
              <a:t>‹#›</a:t>
            </a:fld>
            <a:endParaRPr lang="en-US" sz="2400" dirty="0">
              <a:solidFill>
                <a:prstClr val="black"/>
              </a:solidFill>
            </a:endParaRPr>
          </a:p>
        </p:txBody>
      </p:sp>
    </p:spTree>
    <p:extLst>
      <p:ext uri="{BB962C8B-B14F-4D97-AF65-F5344CB8AC3E}">
        <p14:creationId xmlns:p14="http://schemas.microsoft.com/office/powerpoint/2010/main" val="2273480765"/>
      </p:ext>
    </p:extLst>
  </p:cSld>
  <p:clrMapOvr>
    <a:masterClrMapping/>
  </p:clrMapOvr>
  <p:transition spd="slow" advClick="0" advTm="0">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89"/>
            <a:ext cx="14196060" cy="1767417"/>
          </a:xfrm>
          <a:prstGeom prst="rect">
            <a:avLst/>
          </a:prstGeom>
        </p:spPr>
        <p:txBody>
          <a:bodyPr lIns="122567" tIns="61282" rIns="122567" bIns="61282"/>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31570" y="2434167"/>
            <a:ext cx="14196060" cy="5801785"/>
          </a:xfrm>
          <a:prstGeom prst="rect">
            <a:avLst/>
          </a:prstGeom>
        </p:spPr>
        <p:txBody>
          <a:bodyPr vert="eaVert" lIns="122567" tIns="61282" rIns="122567" bIns="6128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1131570" y="8475190"/>
            <a:ext cx="3703320" cy="486833"/>
          </a:xfrm>
          <a:prstGeom prst="rect">
            <a:avLst/>
          </a:prstGeom>
        </p:spPr>
        <p:txBody>
          <a:bodyPr lIns="122567" tIns="61282" rIns="122567" bIns="61282"/>
          <a:lstStyle/>
          <a:p>
            <a:pPr defTabSz="1225752"/>
            <a:fld id="{C764DE79-268F-4C1A-8933-263129D2AF90}" type="datetimeFigureOut">
              <a:rPr lang="en-US" sz="2400">
                <a:solidFill>
                  <a:prstClr val="black"/>
                </a:solidFill>
              </a:rPr>
              <a:pPr defTabSz="1225752"/>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90"/>
            <a:ext cx="5554980" cy="486833"/>
          </a:xfrm>
          <a:prstGeom prst="rect">
            <a:avLst/>
          </a:prstGeom>
        </p:spPr>
        <p:txBody>
          <a:bodyPr lIns="122567" tIns="61282" rIns="122567" bIns="61282"/>
          <a:lstStyle/>
          <a:p>
            <a:pPr defTabSz="1225752"/>
            <a:endParaRPr lang="en-US" sz="2400" dirty="0">
              <a:solidFill>
                <a:prstClr val="black"/>
              </a:solidFill>
            </a:endParaRPr>
          </a:p>
        </p:txBody>
      </p:sp>
      <p:sp>
        <p:nvSpPr>
          <p:cNvPr id="6" name="Slide Number Placeholder 5"/>
          <p:cNvSpPr>
            <a:spLocks noGrp="1"/>
          </p:cNvSpPr>
          <p:nvPr>
            <p:ph type="sldNum" sz="quarter" idx="12"/>
          </p:nvPr>
        </p:nvSpPr>
        <p:spPr>
          <a:xfrm>
            <a:off x="11624310" y="8475190"/>
            <a:ext cx="3703320" cy="486833"/>
          </a:xfrm>
          <a:prstGeom prst="rect">
            <a:avLst/>
          </a:prstGeom>
        </p:spPr>
        <p:txBody>
          <a:bodyPr lIns="122567" tIns="61282" rIns="122567" bIns="61282"/>
          <a:lstStyle/>
          <a:p>
            <a:pPr defTabSz="1225752"/>
            <a:fld id="{48F63A3B-78C7-47BE-AE5E-E10140E04643}" type="slidenum">
              <a:rPr lang="en-US" sz="2400">
                <a:solidFill>
                  <a:prstClr val="black"/>
                </a:solidFill>
              </a:rPr>
              <a:pPr defTabSz="1225752"/>
              <a:t>‹#›</a:t>
            </a:fld>
            <a:endParaRPr lang="en-US" sz="2400" dirty="0">
              <a:solidFill>
                <a:prstClr val="black"/>
              </a:solidFill>
            </a:endParaRPr>
          </a:p>
        </p:txBody>
      </p:sp>
    </p:spTree>
    <p:extLst>
      <p:ext uri="{BB962C8B-B14F-4D97-AF65-F5344CB8AC3E}">
        <p14:creationId xmlns:p14="http://schemas.microsoft.com/office/powerpoint/2010/main" val="2969200024"/>
      </p:ext>
    </p:extLst>
  </p:cSld>
  <p:clrMapOvr>
    <a:masterClrMapping/>
  </p:clrMapOvr>
  <p:transition spd="slow" advClick="0" advTm="0">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78616" y="486890"/>
            <a:ext cx="3549015" cy="7749119"/>
          </a:xfrm>
          <a:prstGeom prst="rect">
            <a:avLst/>
          </a:prstGeom>
        </p:spPr>
        <p:txBody>
          <a:bodyPr vert="eaVert" lIns="122567" tIns="61282" rIns="122567" bIns="61282"/>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31571" y="486890"/>
            <a:ext cx="10441305" cy="7749119"/>
          </a:xfrm>
          <a:prstGeom prst="rect">
            <a:avLst/>
          </a:prstGeom>
        </p:spPr>
        <p:txBody>
          <a:bodyPr vert="eaVert" lIns="122567" tIns="61282" rIns="122567" bIns="6128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1131570" y="8475190"/>
            <a:ext cx="3703320" cy="486833"/>
          </a:xfrm>
          <a:prstGeom prst="rect">
            <a:avLst/>
          </a:prstGeom>
        </p:spPr>
        <p:txBody>
          <a:bodyPr lIns="122567" tIns="61282" rIns="122567" bIns="61282"/>
          <a:lstStyle/>
          <a:p>
            <a:pPr defTabSz="1225752"/>
            <a:fld id="{C764DE79-268F-4C1A-8933-263129D2AF90}" type="datetimeFigureOut">
              <a:rPr lang="en-US" sz="2400">
                <a:solidFill>
                  <a:prstClr val="black"/>
                </a:solidFill>
              </a:rPr>
              <a:pPr defTabSz="1225752"/>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90"/>
            <a:ext cx="5554980" cy="486833"/>
          </a:xfrm>
          <a:prstGeom prst="rect">
            <a:avLst/>
          </a:prstGeom>
        </p:spPr>
        <p:txBody>
          <a:bodyPr lIns="122567" tIns="61282" rIns="122567" bIns="61282"/>
          <a:lstStyle/>
          <a:p>
            <a:pPr defTabSz="1225752"/>
            <a:endParaRPr lang="en-US" sz="2400" dirty="0">
              <a:solidFill>
                <a:prstClr val="black"/>
              </a:solidFill>
            </a:endParaRPr>
          </a:p>
        </p:txBody>
      </p:sp>
      <p:sp>
        <p:nvSpPr>
          <p:cNvPr id="6" name="Slide Number Placeholder 5"/>
          <p:cNvSpPr>
            <a:spLocks noGrp="1"/>
          </p:cNvSpPr>
          <p:nvPr>
            <p:ph type="sldNum" sz="quarter" idx="12"/>
          </p:nvPr>
        </p:nvSpPr>
        <p:spPr>
          <a:xfrm>
            <a:off x="11624310" y="8475190"/>
            <a:ext cx="3703320" cy="486833"/>
          </a:xfrm>
          <a:prstGeom prst="rect">
            <a:avLst/>
          </a:prstGeom>
        </p:spPr>
        <p:txBody>
          <a:bodyPr lIns="122567" tIns="61282" rIns="122567" bIns="61282"/>
          <a:lstStyle/>
          <a:p>
            <a:pPr defTabSz="1225752"/>
            <a:fld id="{48F63A3B-78C7-47BE-AE5E-E10140E04643}" type="slidenum">
              <a:rPr lang="en-US" sz="2400">
                <a:solidFill>
                  <a:prstClr val="black"/>
                </a:solidFill>
              </a:rPr>
              <a:pPr defTabSz="1225752"/>
              <a:t>‹#›</a:t>
            </a:fld>
            <a:endParaRPr lang="en-US" sz="2400" dirty="0">
              <a:solidFill>
                <a:prstClr val="black"/>
              </a:solidFill>
            </a:endParaRPr>
          </a:p>
        </p:txBody>
      </p:sp>
    </p:spTree>
    <p:extLst>
      <p:ext uri="{BB962C8B-B14F-4D97-AF65-F5344CB8AC3E}">
        <p14:creationId xmlns:p14="http://schemas.microsoft.com/office/powerpoint/2010/main" val="3475911751"/>
      </p:ext>
    </p:extLst>
  </p:cSld>
  <p:clrMapOvr>
    <a:masterClrMapping/>
  </p:clrMapOvr>
  <p:transition spd="slow" advClick="0" advTm="0">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796661"/>
      </p:ext>
    </p:extLst>
  </p:cSld>
  <p:clrMapOvr>
    <a:masterClrMapping/>
  </p:clrMapOvr>
  <p:transition spd="slow" advClick="0" advTm="0">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10" name="矩形 9"/>
          <p:cNvSpPr/>
          <p:nvPr userDrawn="1"/>
        </p:nvSpPr>
        <p:spPr>
          <a:xfrm>
            <a:off x="0" y="0"/>
            <a:ext cx="16459200" cy="9144000"/>
          </a:xfrm>
          <a:prstGeom prst="rect">
            <a:avLst/>
          </a:pr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567" tIns="61282" rIns="122567" bIns="61282" rtlCol="0" anchor="ctr"/>
          <a:lstStyle/>
          <a:p>
            <a:pPr algn="ctr" defTabSz="1225752"/>
            <a:endParaRPr lang="zh-CN" altLang="en-US" sz="3200">
              <a:solidFill>
                <a:prstClr val="white"/>
              </a:solidFill>
            </a:endParaRPr>
          </a:p>
        </p:txBody>
      </p:sp>
      <p:pic>
        <p:nvPicPr>
          <p:cNvPr id="7" name="图片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7258" y="328087"/>
            <a:ext cx="200310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110060"/>
            <a:ext cx="1814513" cy="118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1523608"/>
      </p:ext>
    </p:extLst>
  </p:cSld>
  <p:clrMapOvr>
    <a:masterClrMapping/>
  </p:clrMapOvr>
  <p:transition spd="slow" advClick="0" advTm="0">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1970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1781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496485"/>
            <a:ext cx="12344400" cy="3183467"/>
          </a:xfrm>
          <a:prstGeom prst="rect">
            <a:avLst/>
          </a:prstGeom>
        </p:spPr>
        <p:txBody>
          <a:bodyPr lIns="122639" tIns="61319" rIns="122639" bIns="61319" anchor="b"/>
          <a:lstStyle>
            <a:lvl1pPr algn="ctr">
              <a:defRPr sz="8100"/>
            </a:lvl1pPr>
          </a:lstStyle>
          <a:p>
            <a:r>
              <a:rPr lang="zh-CN" altLang="en-US"/>
              <a:t>单击此处编辑母版标题样式</a:t>
            </a:r>
            <a:endParaRPr lang="en-US" dirty="0"/>
          </a:p>
        </p:txBody>
      </p:sp>
      <p:sp>
        <p:nvSpPr>
          <p:cNvPr id="3" name="Subtitle 2"/>
          <p:cNvSpPr>
            <a:spLocks noGrp="1"/>
          </p:cNvSpPr>
          <p:nvPr>
            <p:ph type="subTitle" idx="1"/>
          </p:nvPr>
        </p:nvSpPr>
        <p:spPr>
          <a:xfrm>
            <a:off x="2057400" y="4802719"/>
            <a:ext cx="12344400" cy="2207684"/>
          </a:xfrm>
          <a:prstGeom prst="rect">
            <a:avLst/>
          </a:prstGeom>
        </p:spPr>
        <p:txBody>
          <a:bodyPr lIns="122639" tIns="61319" rIns="122639" bIns="61319"/>
          <a:lstStyle>
            <a:lvl1pPr marL="0" indent="0" algn="ctr">
              <a:buNone/>
              <a:defRPr sz="3200"/>
            </a:lvl1pPr>
            <a:lvl2pPr marL="613212" indent="0" algn="ctr">
              <a:buNone/>
              <a:defRPr sz="2700"/>
            </a:lvl2pPr>
            <a:lvl3pPr marL="1226423" indent="0" algn="ctr">
              <a:buNone/>
              <a:defRPr sz="2400"/>
            </a:lvl3pPr>
            <a:lvl4pPr marL="1839623" indent="0" algn="ctr">
              <a:buNone/>
              <a:defRPr sz="2200"/>
            </a:lvl4pPr>
            <a:lvl5pPr marL="2452813" indent="0" algn="ctr">
              <a:buNone/>
              <a:defRPr sz="2200"/>
            </a:lvl5pPr>
            <a:lvl6pPr marL="3066023" indent="0" algn="ctr">
              <a:buNone/>
              <a:defRPr sz="2200"/>
            </a:lvl6pPr>
            <a:lvl7pPr marL="3679227" indent="0" algn="ctr">
              <a:buNone/>
              <a:defRPr sz="2200"/>
            </a:lvl7pPr>
            <a:lvl8pPr marL="4292431" indent="0" algn="ctr">
              <a:buNone/>
              <a:defRPr sz="2200"/>
            </a:lvl8pPr>
            <a:lvl9pPr marL="4905631" indent="0" algn="ctr">
              <a:buNone/>
              <a:defRPr sz="2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1131570" y="8475178"/>
            <a:ext cx="3703320" cy="486833"/>
          </a:xfrm>
          <a:prstGeom prst="rect">
            <a:avLst/>
          </a:prstGeom>
        </p:spPr>
        <p:txBody>
          <a:bodyPr lIns="122639" tIns="61319" rIns="122639" bIns="61319"/>
          <a:lstStyle/>
          <a:p>
            <a:pPr defTabSz="1226455"/>
            <a:fld id="{C764DE79-268F-4C1A-8933-263129D2AF90}" type="datetimeFigureOut">
              <a:rPr lang="en-US" sz="2400">
                <a:solidFill>
                  <a:prstClr val="black"/>
                </a:solidFill>
              </a:rPr>
              <a:pPr defTabSz="1226455"/>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78"/>
            <a:ext cx="5554980" cy="486833"/>
          </a:xfrm>
          <a:prstGeom prst="rect">
            <a:avLst/>
          </a:prstGeom>
        </p:spPr>
        <p:txBody>
          <a:bodyPr lIns="122639" tIns="61319" rIns="122639" bIns="61319"/>
          <a:lstStyle/>
          <a:p>
            <a:pPr defTabSz="1226455"/>
            <a:endParaRPr lang="en-US" sz="2400" dirty="0">
              <a:solidFill>
                <a:prstClr val="black"/>
              </a:solidFill>
            </a:endParaRPr>
          </a:p>
        </p:txBody>
      </p:sp>
      <p:sp>
        <p:nvSpPr>
          <p:cNvPr id="6" name="Slide Number Placeholder 5"/>
          <p:cNvSpPr>
            <a:spLocks noGrp="1"/>
          </p:cNvSpPr>
          <p:nvPr>
            <p:ph type="sldNum" sz="quarter" idx="12"/>
          </p:nvPr>
        </p:nvSpPr>
        <p:spPr>
          <a:xfrm>
            <a:off x="11624310" y="8475178"/>
            <a:ext cx="3703320" cy="486833"/>
          </a:xfrm>
          <a:prstGeom prst="rect">
            <a:avLst/>
          </a:prstGeom>
        </p:spPr>
        <p:txBody>
          <a:bodyPr lIns="122639" tIns="61319" rIns="122639" bIns="61319"/>
          <a:lstStyle/>
          <a:p>
            <a:pPr defTabSz="1226455"/>
            <a:fld id="{48F63A3B-78C7-47BE-AE5E-E10140E04643}" type="slidenum">
              <a:rPr lang="en-US" sz="2400">
                <a:solidFill>
                  <a:prstClr val="black"/>
                </a:solidFill>
              </a:rPr>
              <a:pPr defTabSz="1226455"/>
              <a:t>‹#›</a:t>
            </a:fld>
            <a:endParaRPr lang="en-US" sz="2400" dirty="0">
              <a:solidFill>
                <a:prstClr val="black"/>
              </a:solidFill>
            </a:endParaRPr>
          </a:p>
        </p:txBody>
      </p:sp>
    </p:spTree>
    <p:extLst>
      <p:ext uri="{BB962C8B-B14F-4D97-AF65-F5344CB8AC3E}">
        <p14:creationId xmlns:p14="http://schemas.microsoft.com/office/powerpoint/2010/main" val="1131363812"/>
      </p:ext>
    </p:extLst>
  </p:cSld>
  <p:clrMapOvr>
    <a:masterClrMapping/>
  </p:clrMapOvr>
  <p:transition spd="slow" advClick="0" advTm="0">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77"/>
            <a:ext cx="14196060" cy="1767417"/>
          </a:xfrm>
          <a:prstGeom prst="rect">
            <a:avLst/>
          </a:prstGeom>
        </p:spPr>
        <p:txBody>
          <a:bodyPr lIns="122639" tIns="61319" rIns="122639" bIns="61319"/>
          <a:lstStyle/>
          <a:p>
            <a:r>
              <a:rPr lang="zh-CN" altLang="en-US"/>
              <a:t>单击此处编辑母版标题样式</a:t>
            </a:r>
            <a:endParaRPr lang="en-US" dirty="0"/>
          </a:p>
        </p:txBody>
      </p:sp>
      <p:sp>
        <p:nvSpPr>
          <p:cNvPr id="3" name="Content Placeholder 2"/>
          <p:cNvSpPr>
            <a:spLocks noGrp="1"/>
          </p:cNvSpPr>
          <p:nvPr>
            <p:ph idx="1"/>
          </p:nvPr>
        </p:nvSpPr>
        <p:spPr>
          <a:xfrm>
            <a:off x="1131570" y="2434167"/>
            <a:ext cx="14196060" cy="5801785"/>
          </a:xfrm>
          <a:prstGeom prst="rect">
            <a:avLst/>
          </a:prstGeom>
        </p:spPr>
        <p:txBody>
          <a:bodyPr lIns="122639" tIns="61319" rIns="122639" bIns="6131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1131570" y="8475178"/>
            <a:ext cx="3703320" cy="486833"/>
          </a:xfrm>
          <a:prstGeom prst="rect">
            <a:avLst/>
          </a:prstGeom>
        </p:spPr>
        <p:txBody>
          <a:bodyPr lIns="122639" tIns="61319" rIns="122639" bIns="61319"/>
          <a:lstStyle/>
          <a:p>
            <a:pPr defTabSz="1226455"/>
            <a:fld id="{C764DE79-268F-4C1A-8933-263129D2AF90}" type="datetimeFigureOut">
              <a:rPr lang="en-US" sz="2400">
                <a:solidFill>
                  <a:prstClr val="black"/>
                </a:solidFill>
              </a:rPr>
              <a:pPr defTabSz="1226455"/>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78"/>
            <a:ext cx="5554980" cy="486833"/>
          </a:xfrm>
          <a:prstGeom prst="rect">
            <a:avLst/>
          </a:prstGeom>
        </p:spPr>
        <p:txBody>
          <a:bodyPr lIns="122639" tIns="61319" rIns="122639" bIns="61319"/>
          <a:lstStyle/>
          <a:p>
            <a:pPr defTabSz="1226455"/>
            <a:endParaRPr lang="en-US" sz="2400" dirty="0">
              <a:solidFill>
                <a:prstClr val="black"/>
              </a:solidFill>
            </a:endParaRPr>
          </a:p>
        </p:txBody>
      </p:sp>
      <p:sp>
        <p:nvSpPr>
          <p:cNvPr id="6" name="Slide Number Placeholder 5"/>
          <p:cNvSpPr>
            <a:spLocks noGrp="1"/>
          </p:cNvSpPr>
          <p:nvPr>
            <p:ph type="sldNum" sz="quarter" idx="12"/>
          </p:nvPr>
        </p:nvSpPr>
        <p:spPr>
          <a:xfrm>
            <a:off x="11624310" y="8475178"/>
            <a:ext cx="3703320" cy="486833"/>
          </a:xfrm>
          <a:prstGeom prst="rect">
            <a:avLst/>
          </a:prstGeom>
        </p:spPr>
        <p:txBody>
          <a:bodyPr lIns="122639" tIns="61319" rIns="122639" bIns="61319"/>
          <a:lstStyle/>
          <a:p>
            <a:pPr defTabSz="1226455"/>
            <a:fld id="{48F63A3B-78C7-47BE-AE5E-E10140E04643}" type="slidenum">
              <a:rPr lang="en-US" sz="2400">
                <a:solidFill>
                  <a:prstClr val="black"/>
                </a:solidFill>
              </a:rPr>
              <a:pPr defTabSz="1226455"/>
              <a:t>‹#›</a:t>
            </a:fld>
            <a:endParaRPr lang="en-US" sz="2400" dirty="0">
              <a:solidFill>
                <a:prstClr val="black"/>
              </a:solidFill>
            </a:endParaRPr>
          </a:p>
        </p:txBody>
      </p:sp>
    </p:spTree>
    <p:extLst>
      <p:ext uri="{BB962C8B-B14F-4D97-AF65-F5344CB8AC3E}">
        <p14:creationId xmlns:p14="http://schemas.microsoft.com/office/powerpoint/2010/main" val="676624751"/>
      </p:ext>
    </p:extLst>
  </p:cSld>
  <p:clrMapOvr>
    <a:masterClrMapping/>
  </p:clrMapOvr>
  <p:transition spd="slow" advClick="0" advTm="0">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22999" y="2279697"/>
            <a:ext cx="14196060" cy="3803649"/>
          </a:xfrm>
          <a:prstGeom prst="rect">
            <a:avLst/>
          </a:prstGeom>
        </p:spPr>
        <p:txBody>
          <a:bodyPr lIns="122639" tIns="61319" rIns="122639" bIns="61319" anchor="b"/>
          <a:lstStyle>
            <a:lvl1pPr>
              <a:defRPr sz="8100"/>
            </a:lvl1pPr>
          </a:lstStyle>
          <a:p>
            <a:r>
              <a:rPr lang="zh-CN" altLang="en-US"/>
              <a:t>单击此处编辑母版标题样式</a:t>
            </a:r>
            <a:endParaRPr lang="en-US" dirty="0"/>
          </a:p>
        </p:txBody>
      </p:sp>
      <p:sp>
        <p:nvSpPr>
          <p:cNvPr id="3" name="Text Placeholder 2"/>
          <p:cNvSpPr>
            <a:spLocks noGrp="1"/>
          </p:cNvSpPr>
          <p:nvPr>
            <p:ph type="body" idx="1"/>
          </p:nvPr>
        </p:nvSpPr>
        <p:spPr>
          <a:xfrm>
            <a:off x="1122999" y="6119329"/>
            <a:ext cx="14196060" cy="2000249"/>
          </a:xfrm>
          <a:prstGeom prst="rect">
            <a:avLst/>
          </a:prstGeom>
        </p:spPr>
        <p:txBody>
          <a:bodyPr lIns="122639" tIns="61319" rIns="122639" bIns="61319"/>
          <a:lstStyle>
            <a:lvl1pPr marL="0" indent="0">
              <a:buNone/>
              <a:defRPr sz="3200">
                <a:solidFill>
                  <a:schemeClr val="tx1">
                    <a:tint val="75000"/>
                  </a:schemeClr>
                </a:solidFill>
              </a:defRPr>
            </a:lvl1pPr>
            <a:lvl2pPr marL="613212" indent="0">
              <a:buNone/>
              <a:defRPr sz="2700">
                <a:solidFill>
                  <a:schemeClr val="tx1">
                    <a:tint val="75000"/>
                  </a:schemeClr>
                </a:solidFill>
              </a:defRPr>
            </a:lvl2pPr>
            <a:lvl3pPr marL="1226423" indent="0">
              <a:buNone/>
              <a:defRPr sz="2400">
                <a:solidFill>
                  <a:schemeClr val="tx1">
                    <a:tint val="75000"/>
                  </a:schemeClr>
                </a:solidFill>
              </a:defRPr>
            </a:lvl3pPr>
            <a:lvl4pPr marL="1839623" indent="0">
              <a:buNone/>
              <a:defRPr sz="2200">
                <a:solidFill>
                  <a:schemeClr val="tx1">
                    <a:tint val="75000"/>
                  </a:schemeClr>
                </a:solidFill>
              </a:defRPr>
            </a:lvl4pPr>
            <a:lvl5pPr marL="2452813" indent="0">
              <a:buNone/>
              <a:defRPr sz="2200">
                <a:solidFill>
                  <a:schemeClr val="tx1">
                    <a:tint val="75000"/>
                  </a:schemeClr>
                </a:solidFill>
              </a:defRPr>
            </a:lvl5pPr>
            <a:lvl6pPr marL="3066023" indent="0">
              <a:buNone/>
              <a:defRPr sz="2200">
                <a:solidFill>
                  <a:schemeClr val="tx1">
                    <a:tint val="75000"/>
                  </a:schemeClr>
                </a:solidFill>
              </a:defRPr>
            </a:lvl6pPr>
            <a:lvl7pPr marL="3679227" indent="0">
              <a:buNone/>
              <a:defRPr sz="2200">
                <a:solidFill>
                  <a:schemeClr val="tx1">
                    <a:tint val="75000"/>
                  </a:schemeClr>
                </a:solidFill>
              </a:defRPr>
            </a:lvl7pPr>
            <a:lvl8pPr marL="4292431" indent="0">
              <a:buNone/>
              <a:defRPr sz="2200">
                <a:solidFill>
                  <a:schemeClr val="tx1">
                    <a:tint val="75000"/>
                  </a:schemeClr>
                </a:solidFill>
              </a:defRPr>
            </a:lvl8pPr>
            <a:lvl9pPr marL="4905631" indent="0">
              <a:buNone/>
              <a:defRPr sz="2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1131570" y="8475178"/>
            <a:ext cx="3703320" cy="486833"/>
          </a:xfrm>
          <a:prstGeom prst="rect">
            <a:avLst/>
          </a:prstGeom>
        </p:spPr>
        <p:txBody>
          <a:bodyPr lIns="122639" tIns="61319" rIns="122639" bIns="61319"/>
          <a:lstStyle/>
          <a:p>
            <a:pPr defTabSz="1226455"/>
            <a:fld id="{C764DE79-268F-4C1A-8933-263129D2AF90}" type="datetimeFigureOut">
              <a:rPr lang="en-US" sz="2400">
                <a:solidFill>
                  <a:prstClr val="black"/>
                </a:solidFill>
              </a:rPr>
              <a:pPr defTabSz="1226455"/>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78"/>
            <a:ext cx="5554980" cy="486833"/>
          </a:xfrm>
          <a:prstGeom prst="rect">
            <a:avLst/>
          </a:prstGeom>
        </p:spPr>
        <p:txBody>
          <a:bodyPr lIns="122639" tIns="61319" rIns="122639" bIns="61319"/>
          <a:lstStyle/>
          <a:p>
            <a:pPr defTabSz="1226455"/>
            <a:endParaRPr lang="en-US" sz="2400" dirty="0">
              <a:solidFill>
                <a:prstClr val="black"/>
              </a:solidFill>
            </a:endParaRPr>
          </a:p>
        </p:txBody>
      </p:sp>
      <p:sp>
        <p:nvSpPr>
          <p:cNvPr id="6" name="Slide Number Placeholder 5"/>
          <p:cNvSpPr>
            <a:spLocks noGrp="1"/>
          </p:cNvSpPr>
          <p:nvPr>
            <p:ph type="sldNum" sz="quarter" idx="12"/>
          </p:nvPr>
        </p:nvSpPr>
        <p:spPr>
          <a:xfrm>
            <a:off x="11624310" y="8475178"/>
            <a:ext cx="3703320" cy="486833"/>
          </a:xfrm>
          <a:prstGeom prst="rect">
            <a:avLst/>
          </a:prstGeom>
        </p:spPr>
        <p:txBody>
          <a:bodyPr lIns="122639" tIns="61319" rIns="122639" bIns="61319"/>
          <a:lstStyle/>
          <a:p>
            <a:pPr defTabSz="1226455"/>
            <a:fld id="{48F63A3B-78C7-47BE-AE5E-E10140E04643}" type="slidenum">
              <a:rPr lang="en-US" sz="2400">
                <a:solidFill>
                  <a:prstClr val="black"/>
                </a:solidFill>
              </a:rPr>
              <a:pPr defTabSz="1226455"/>
              <a:t>‹#›</a:t>
            </a:fld>
            <a:endParaRPr lang="en-US" sz="2400" dirty="0">
              <a:solidFill>
                <a:prstClr val="black"/>
              </a:solidFill>
            </a:endParaRPr>
          </a:p>
        </p:txBody>
      </p:sp>
    </p:spTree>
    <p:extLst>
      <p:ext uri="{BB962C8B-B14F-4D97-AF65-F5344CB8AC3E}">
        <p14:creationId xmlns:p14="http://schemas.microsoft.com/office/powerpoint/2010/main" val="570303942"/>
      </p:ext>
    </p:extLst>
  </p:cSld>
  <p:clrMapOvr>
    <a:masterClrMapping/>
  </p:clrMapOvr>
  <p:transition spd="slow" advClick="0" advTm="0">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77"/>
            <a:ext cx="14196060" cy="1767417"/>
          </a:xfrm>
          <a:prstGeom prst="rect">
            <a:avLst/>
          </a:prstGeom>
        </p:spPr>
        <p:txBody>
          <a:bodyPr lIns="122639" tIns="61319" rIns="122639" bIns="61319"/>
          <a:lstStyle/>
          <a:p>
            <a:r>
              <a:rPr lang="zh-CN" altLang="en-US"/>
              <a:t>单击此处编辑母版标题样式</a:t>
            </a:r>
            <a:endParaRPr lang="en-US" dirty="0"/>
          </a:p>
        </p:txBody>
      </p:sp>
      <p:sp>
        <p:nvSpPr>
          <p:cNvPr id="3" name="Content Placeholder 2"/>
          <p:cNvSpPr>
            <a:spLocks noGrp="1"/>
          </p:cNvSpPr>
          <p:nvPr>
            <p:ph sz="half" idx="1"/>
          </p:nvPr>
        </p:nvSpPr>
        <p:spPr>
          <a:xfrm>
            <a:off x="1131570" y="2434167"/>
            <a:ext cx="6995160" cy="5801785"/>
          </a:xfrm>
          <a:prstGeom prst="rect">
            <a:avLst/>
          </a:prstGeom>
        </p:spPr>
        <p:txBody>
          <a:bodyPr lIns="122639" tIns="61319" rIns="122639" bIns="6131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8332470" y="2434167"/>
            <a:ext cx="6995160" cy="5801785"/>
          </a:xfrm>
          <a:prstGeom prst="rect">
            <a:avLst/>
          </a:prstGeom>
        </p:spPr>
        <p:txBody>
          <a:bodyPr lIns="122639" tIns="61319" rIns="122639" bIns="6131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1131570" y="8475178"/>
            <a:ext cx="3703320" cy="486833"/>
          </a:xfrm>
          <a:prstGeom prst="rect">
            <a:avLst/>
          </a:prstGeom>
        </p:spPr>
        <p:txBody>
          <a:bodyPr lIns="122639" tIns="61319" rIns="122639" bIns="61319"/>
          <a:lstStyle/>
          <a:p>
            <a:pPr defTabSz="1226455"/>
            <a:fld id="{C764DE79-268F-4C1A-8933-263129D2AF90}" type="datetimeFigureOut">
              <a:rPr lang="en-US" sz="2400">
                <a:solidFill>
                  <a:prstClr val="black"/>
                </a:solidFill>
              </a:rPr>
              <a:pPr defTabSz="1226455"/>
              <a:t>1/23/2022</a:t>
            </a:fld>
            <a:endParaRPr lang="en-US" sz="2400" dirty="0">
              <a:solidFill>
                <a:prstClr val="black"/>
              </a:solidFill>
            </a:endParaRPr>
          </a:p>
        </p:txBody>
      </p:sp>
      <p:sp>
        <p:nvSpPr>
          <p:cNvPr id="6" name="Footer Placeholder 5"/>
          <p:cNvSpPr>
            <a:spLocks noGrp="1"/>
          </p:cNvSpPr>
          <p:nvPr>
            <p:ph type="ftr" sz="quarter" idx="11"/>
          </p:nvPr>
        </p:nvSpPr>
        <p:spPr>
          <a:xfrm>
            <a:off x="5452110" y="8475178"/>
            <a:ext cx="5554980" cy="486833"/>
          </a:xfrm>
          <a:prstGeom prst="rect">
            <a:avLst/>
          </a:prstGeom>
        </p:spPr>
        <p:txBody>
          <a:bodyPr lIns="122639" tIns="61319" rIns="122639" bIns="61319"/>
          <a:lstStyle/>
          <a:p>
            <a:pPr defTabSz="1226455"/>
            <a:endParaRPr lang="en-US" sz="2400" dirty="0">
              <a:solidFill>
                <a:prstClr val="black"/>
              </a:solidFill>
            </a:endParaRPr>
          </a:p>
        </p:txBody>
      </p:sp>
      <p:sp>
        <p:nvSpPr>
          <p:cNvPr id="7" name="Slide Number Placeholder 6"/>
          <p:cNvSpPr>
            <a:spLocks noGrp="1"/>
          </p:cNvSpPr>
          <p:nvPr>
            <p:ph type="sldNum" sz="quarter" idx="12"/>
          </p:nvPr>
        </p:nvSpPr>
        <p:spPr>
          <a:xfrm>
            <a:off x="11624310" y="8475178"/>
            <a:ext cx="3703320" cy="486833"/>
          </a:xfrm>
          <a:prstGeom prst="rect">
            <a:avLst/>
          </a:prstGeom>
        </p:spPr>
        <p:txBody>
          <a:bodyPr lIns="122639" tIns="61319" rIns="122639" bIns="61319"/>
          <a:lstStyle/>
          <a:p>
            <a:pPr defTabSz="1226455"/>
            <a:fld id="{48F63A3B-78C7-47BE-AE5E-E10140E04643}" type="slidenum">
              <a:rPr lang="en-US" sz="2400">
                <a:solidFill>
                  <a:prstClr val="black"/>
                </a:solidFill>
              </a:rPr>
              <a:pPr defTabSz="1226455"/>
              <a:t>‹#›</a:t>
            </a:fld>
            <a:endParaRPr lang="en-US" sz="2400" dirty="0">
              <a:solidFill>
                <a:prstClr val="black"/>
              </a:solidFill>
            </a:endParaRPr>
          </a:p>
        </p:txBody>
      </p:sp>
    </p:spTree>
    <p:extLst>
      <p:ext uri="{BB962C8B-B14F-4D97-AF65-F5344CB8AC3E}">
        <p14:creationId xmlns:p14="http://schemas.microsoft.com/office/powerpoint/2010/main" val="3741566452"/>
      </p:ext>
    </p:extLst>
  </p:cSld>
  <p:clrMapOvr>
    <a:masterClrMapping/>
  </p:clrMapOvr>
  <p:transition spd="slow" advClick="0" advTm="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133714" y="486897"/>
            <a:ext cx="14196060" cy="1767417"/>
          </a:xfrm>
          <a:prstGeom prst="rect">
            <a:avLst/>
          </a:prstGeom>
        </p:spPr>
        <p:txBody>
          <a:bodyPr lIns="122519" tIns="61258" rIns="122519" bIns="61258"/>
          <a:lstStyle/>
          <a:p>
            <a:r>
              <a:rPr lang="zh-CN" altLang="en-US"/>
              <a:t>单击此处编辑母版标题样式</a:t>
            </a:r>
            <a:endParaRPr lang="en-US" dirty="0"/>
          </a:p>
        </p:txBody>
      </p:sp>
      <p:sp>
        <p:nvSpPr>
          <p:cNvPr id="3" name="Text Placeholder 2"/>
          <p:cNvSpPr>
            <a:spLocks noGrp="1"/>
          </p:cNvSpPr>
          <p:nvPr>
            <p:ph type="body" idx="1"/>
          </p:nvPr>
        </p:nvSpPr>
        <p:spPr>
          <a:xfrm>
            <a:off x="1133716" y="2241552"/>
            <a:ext cx="6963012" cy="1098549"/>
          </a:xfrm>
          <a:prstGeom prst="rect">
            <a:avLst/>
          </a:prstGeom>
        </p:spPr>
        <p:txBody>
          <a:bodyPr lIns="122519" tIns="61258" rIns="122519" bIns="61258" anchor="b"/>
          <a:lstStyle>
            <a:lvl1pPr marL="0" indent="0">
              <a:buNone/>
              <a:defRPr sz="3200" b="1"/>
            </a:lvl1pPr>
            <a:lvl2pPr marL="612627" indent="0">
              <a:buNone/>
              <a:defRPr sz="2700" b="1"/>
            </a:lvl2pPr>
            <a:lvl3pPr marL="1225252" indent="0">
              <a:buNone/>
              <a:defRPr sz="2400" b="1"/>
            </a:lvl3pPr>
            <a:lvl4pPr marL="1837865" indent="0">
              <a:buNone/>
              <a:defRPr sz="2200" b="1"/>
            </a:lvl4pPr>
            <a:lvl5pPr marL="2450455" indent="0">
              <a:buNone/>
              <a:defRPr sz="2200" b="1"/>
            </a:lvl5pPr>
            <a:lvl6pPr marL="3063079" indent="0">
              <a:buNone/>
              <a:defRPr sz="2200" b="1"/>
            </a:lvl6pPr>
            <a:lvl7pPr marL="3675698" indent="0">
              <a:buNone/>
              <a:defRPr sz="2200" b="1"/>
            </a:lvl7pPr>
            <a:lvl8pPr marL="4288313" indent="0">
              <a:buNone/>
              <a:defRPr sz="2200" b="1"/>
            </a:lvl8pPr>
            <a:lvl9pPr marL="4900926" indent="0">
              <a:buNone/>
              <a:defRPr sz="2200" b="1"/>
            </a:lvl9pPr>
          </a:lstStyle>
          <a:p>
            <a:pPr lvl="0"/>
            <a:r>
              <a:rPr lang="zh-CN" altLang="en-US"/>
              <a:t>单击此处编辑母版文本样式</a:t>
            </a:r>
          </a:p>
        </p:txBody>
      </p:sp>
      <p:sp>
        <p:nvSpPr>
          <p:cNvPr id="4" name="Content Placeholder 3"/>
          <p:cNvSpPr>
            <a:spLocks noGrp="1"/>
          </p:cNvSpPr>
          <p:nvPr>
            <p:ph sz="half" idx="2"/>
          </p:nvPr>
        </p:nvSpPr>
        <p:spPr>
          <a:xfrm>
            <a:off x="1133716" y="3340100"/>
            <a:ext cx="6963012" cy="4912784"/>
          </a:xfrm>
          <a:prstGeom prst="rect">
            <a:avLst/>
          </a:prstGeom>
        </p:spPr>
        <p:txBody>
          <a:bodyPr lIns="122519" tIns="61258" rIns="122519" bIns="6125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8332471" y="2241552"/>
            <a:ext cx="6997304" cy="1098549"/>
          </a:xfrm>
          <a:prstGeom prst="rect">
            <a:avLst/>
          </a:prstGeom>
        </p:spPr>
        <p:txBody>
          <a:bodyPr lIns="122519" tIns="61258" rIns="122519" bIns="61258" anchor="b"/>
          <a:lstStyle>
            <a:lvl1pPr marL="0" indent="0">
              <a:buNone/>
              <a:defRPr sz="3200" b="1"/>
            </a:lvl1pPr>
            <a:lvl2pPr marL="612627" indent="0">
              <a:buNone/>
              <a:defRPr sz="2700" b="1"/>
            </a:lvl2pPr>
            <a:lvl3pPr marL="1225252" indent="0">
              <a:buNone/>
              <a:defRPr sz="2400" b="1"/>
            </a:lvl3pPr>
            <a:lvl4pPr marL="1837865" indent="0">
              <a:buNone/>
              <a:defRPr sz="2200" b="1"/>
            </a:lvl4pPr>
            <a:lvl5pPr marL="2450455" indent="0">
              <a:buNone/>
              <a:defRPr sz="2200" b="1"/>
            </a:lvl5pPr>
            <a:lvl6pPr marL="3063079" indent="0">
              <a:buNone/>
              <a:defRPr sz="2200" b="1"/>
            </a:lvl6pPr>
            <a:lvl7pPr marL="3675698" indent="0">
              <a:buNone/>
              <a:defRPr sz="2200" b="1"/>
            </a:lvl7pPr>
            <a:lvl8pPr marL="4288313" indent="0">
              <a:buNone/>
              <a:defRPr sz="2200" b="1"/>
            </a:lvl8pPr>
            <a:lvl9pPr marL="4900926" indent="0">
              <a:buNone/>
              <a:defRPr sz="2200" b="1"/>
            </a:lvl9pPr>
          </a:lstStyle>
          <a:p>
            <a:pPr lvl="0"/>
            <a:r>
              <a:rPr lang="zh-CN" altLang="en-US"/>
              <a:t>单击此处编辑母版文本样式</a:t>
            </a:r>
          </a:p>
        </p:txBody>
      </p:sp>
      <p:sp>
        <p:nvSpPr>
          <p:cNvPr id="6" name="Content Placeholder 5"/>
          <p:cNvSpPr>
            <a:spLocks noGrp="1"/>
          </p:cNvSpPr>
          <p:nvPr>
            <p:ph sz="quarter" idx="4"/>
          </p:nvPr>
        </p:nvSpPr>
        <p:spPr>
          <a:xfrm>
            <a:off x="8332471" y="3340100"/>
            <a:ext cx="6997304" cy="4912784"/>
          </a:xfrm>
          <a:prstGeom prst="rect">
            <a:avLst/>
          </a:prstGeom>
        </p:spPr>
        <p:txBody>
          <a:bodyPr lIns="122519" tIns="61258" rIns="122519" bIns="6125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1131570" y="8475198"/>
            <a:ext cx="3703320" cy="486833"/>
          </a:xfrm>
          <a:prstGeom prst="rect">
            <a:avLst/>
          </a:prstGeom>
        </p:spPr>
        <p:txBody>
          <a:bodyPr lIns="122519" tIns="61258" rIns="122519" bIns="61258"/>
          <a:lstStyle/>
          <a:p>
            <a:pPr defTabSz="1225283"/>
            <a:fld id="{C764DE79-268F-4C1A-8933-263129D2AF90}" type="datetimeFigureOut">
              <a:rPr lang="en-US" sz="2400">
                <a:solidFill>
                  <a:prstClr val="black"/>
                </a:solidFill>
              </a:rPr>
              <a:pPr defTabSz="1225283"/>
              <a:t>1/23/2022</a:t>
            </a:fld>
            <a:endParaRPr lang="en-US" sz="2400" dirty="0">
              <a:solidFill>
                <a:prstClr val="black"/>
              </a:solidFill>
            </a:endParaRPr>
          </a:p>
        </p:txBody>
      </p:sp>
      <p:sp>
        <p:nvSpPr>
          <p:cNvPr id="8" name="Footer Placeholder 7"/>
          <p:cNvSpPr>
            <a:spLocks noGrp="1"/>
          </p:cNvSpPr>
          <p:nvPr>
            <p:ph type="ftr" sz="quarter" idx="11"/>
          </p:nvPr>
        </p:nvSpPr>
        <p:spPr>
          <a:xfrm>
            <a:off x="5452110" y="8475198"/>
            <a:ext cx="5554980" cy="486833"/>
          </a:xfrm>
          <a:prstGeom prst="rect">
            <a:avLst/>
          </a:prstGeom>
        </p:spPr>
        <p:txBody>
          <a:bodyPr lIns="122519" tIns="61258" rIns="122519" bIns="61258"/>
          <a:lstStyle/>
          <a:p>
            <a:pPr defTabSz="1225283"/>
            <a:endParaRPr lang="en-US" sz="2400" dirty="0">
              <a:solidFill>
                <a:prstClr val="black"/>
              </a:solidFill>
            </a:endParaRPr>
          </a:p>
        </p:txBody>
      </p:sp>
      <p:sp>
        <p:nvSpPr>
          <p:cNvPr id="9" name="Slide Number Placeholder 8"/>
          <p:cNvSpPr>
            <a:spLocks noGrp="1"/>
          </p:cNvSpPr>
          <p:nvPr>
            <p:ph type="sldNum" sz="quarter" idx="12"/>
          </p:nvPr>
        </p:nvSpPr>
        <p:spPr>
          <a:xfrm>
            <a:off x="11624310" y="8475198"/>
            <a:ext cx="3703320" cy="486833"/>
          </a:xfrm>
          <a:prstGeom prst="rect">
            <a:avLst/>
          </a:prstGeom>
        </p:spPr>
        <p:txBody>
          <a:bodyPr lIns="122519" tIns="61258" rIns="122519" bIns="61258"/>
          <a:lstStyle/>
          <a:p>
            <a:pPr defTabSz="1225283"/>
            <a:fld id="{48F63A3B-78C7-47BE-AE5E-E10140E04643}" type="slidenum">
              <a:rPr lang="en-US" sz="2400">
                <a:solidFill>
                  <a:prstClr val="black"/>
                </a:solidFill>
              </a:rPr>
              <a:pPr defTabSz="1225283"/>
              <a:t>‹#›</a:t>
            </a:fld>
            <a:endParaRPr lang="en-US" sz="2400" dirty="0">
              <a:solidFill>
                <a:prstClr val="black"/>
              </a:solidFill>
            </a:endParaRPr>
          </a:p>
        </p:txBody>
      </p:sp>
    </p:spTree>
    <p:extLst>
      <p:ext uri="{BB962C8B-B14F-4D97-AF65-F5344CB8AC3E}">
        <p14:creationId xmlns:p14="http://schemas.microsoft.com/office/powerpoint/2010/main" val="3318967129"/>
      </p:ext>
    </p:extLst>
  </p:cSld>
  <p:clrMapOvr>
    <a:masterClrMapping/>
  </p:clrMapOvr>
  <p:transition spd="slow" advClick="0" advTm="0">
    <p:randomBa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133714" y="486877"/>
            <a:ext cx="14196060" cy="1767417"/>
          </a:xfrm>
          <a:prstGeom prst="rect">
            <a:avLst/>
          </a:prstGeom>
        </p:spPr>
        <p:txBody>
          <a:bodyPr lIns="122639" tIns="61319" rIns="122639" bIns="61319"/>
          <a:lstStyle/>
          <a:p>
            <a:r>
              <a:rPr lang="zh-CN" altLang="en-US"/>
              <a:t>单击此处编辑母版标题样式</a:t>
            </a:r>
            <a:endParaRPr lang="en-US" dirty="0"/>
          </a:p>
        </p:txBody>
      </p:sp>
      <p:sp>
        <p:nvSpPr>
          <p:cNvPr id="3" name="Text Placeholder 2"/>
          <p:cNvSpPr>
            <a:spLocks noGrp="1"/>
          </p:cNvSpPr>
          <p:nvPr>
            <p:ph type="body" idx="1"/>
          </p:nvPr>
        </p:nvSpPr>
        <p:spPr>
          <a:xfrm>
            <a:off x="1133716" y="2241552"/>
            <a:ext cx="6963012" cy="1098549"/>
          </a:xfrm>
          <a:prstGeom prst="rect">
            <a:avLst/>
          </a:prstGeom>
        </p:spPr>
        <p:txBody>
          <a:bodyPr lIns="122639" tIns="61319" rIns="122639" bIns="61319" anchor="b"/>
          <a:lstStyle>
            <a:lvl1pPr marL="0" indent="0">
              <a:buNone/>
              <a:defRPr sz="3200" b="1"/>
            </a:lvl1pPr>
            <a:lvl2pPr marL="613212" indent="0">
              <a:buNone/>
              <a:defRPr sz="2700" b="1"/>
            </a:lvl2pPr>
            <a:lvl3pPr marL="1226423" indent="0">
              <a:buNone/>
              <a:defRPr sz="2400" b="1"/>
            </a:lvl3pPr>
            <a:lvl4pPr marL="1839623" indent="0">
              <a:buNone/>
              <a:defRPr sz="2200" b="1"/>
            </a:lvl4pPr>
            <a:lvl5pPr marL="2452813" indent="0">
              <a:buNone/>
              <a:defRPr sz="2200" b="1"/>
            </a:lvl5pPr>
            <a:lvl6pPr marL="3066023" indent="0">
              <a:buNone/>
              <a:defRPr sz="2200" b="1"/>
            </a:lvl6pPr>
            <a:lvl7pPr marL="3679227" indent="0">
              <a:buNone/>
              <a:defRPr sz="2200" b="1"/>
            </a:lvl7pPr>
            <a:lvl8pPr marL="4292431" indent="0">
              <a:buNone/>
              <a:defRPr sz="2200" b="1"/>
            </a:lvl8pPr>
            <a:lvl9pPr marL="4905631" indent="0">
              <a:buNone/>
              <a:defRPr sz="2200" b="1"/>
            </a:lvl9pPr>
          </a:lstStyle>
          <a:p>
            <a:pPr lvl="0"/>
            <a:r>
              <a:rPr lang="zh-CN" altLang="en-US"/>
              <a:t>单击此处编辑母版文本样式</a:t>
            </a:r>
          </a:p>
        </p:txBody>
      </p:sp>
      <p:sp>
        <p:nvSpPr>
          <p:cNvPr id="4" name="Content Placeholder 3"/>
          <p:cNvSpPr>
            <a:spLocks noGrp="1"/>
          </p:cNvSpPr>
          <p:nvPr>
            <p:ph sz="half" idx="2"/>
          </p:nvPr>
        </p:nvSpPr>
        <p:spPr>
          <a:xfrm>
            <a:off x="1133716" y="3340100"/>
            <a:ext cx="6963012" cy="4912784"/>
          </a:xfrm>
          <a:prstGeom prst="rect">
            <a:avLst/>
          </a:prstGeom>
        </p:spPr>
        <p:txBody>
          <a:bodyPr lIns="122639" tIns="61319" rIns="122639" bIns="6131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8332471" y="2241552"/>
            <a:ext cx="6997304" cy="1098549"/>
          </a:xfrm>
          <a:prstGeom prst="rect">
            <a:avLst/>
          </a:prstGeom>
        </p:spPr>
        <p:txBody>
          <a:bodyPr lIns="122639" tIns="61319" rIns="122639" bIns="61319" anchor="b"/>
          <a:lstStyle>
            <a:lvl1pPr marL="0" indent="0">
              <a:buNone/>
              <a:defRPr sz="3200" b="1"/>
            </a:lvl1pPr>
            <a:lvl2pPr marL="613212" indent="0">
              <a:buNone/>
              <a:defRPr sz="2700" b="1"/>
            </a:lvl2pPr>
            <a:lvl3pPr marL="1226423" indent="0">
              <a:buNone/>
              <a:defRPr sz="2400" b="1"/>
            </a:lvl3pPr>
            <a:lvl4pPr marL="1839623" indent="0">
              <a:buNone/>
              <a:defRPr sz="2200" b="1"/>
            </a:lvl4pPr>
            <a:lvl5pPr marL="2452813" indent="0">
              <a:buNone/>
              <a:defRPr sz="2200" b="1"/>
            </a:lvl5pPr>
            <a:lvl6pPr marL="3066023" indent="0">
              <a:buNone/>
              <a:defRPr sz="2200" b="1"/>
            </a:lvl6pPr>
            <a:lvl7pPr marL="3679227" indent="0">
              <a:buNone/>
              <a:defRPr sz="2200" b="1"/>
            </a:lvl7pPr>
            <a:lvl8pPr marL="4292431" indent="0">
              <a:buNone/>
              <a:defRPr sz="2200" b="1"/>
            </a:lvl8pPr>
            <a:lvl9pPr marL="4905631" indent="0">
              <a:buNone/>
              <a:defRPr sz="2200" b="1"/>
            </a:lvl9pPr>
          </a:lstStyle>
          <a:p>
            <a:pPr lvl="0"/>
            <a:r>
              <a:rPr lang="zh-CN" altLang="en-US"/>
              <a:t>单击此处编辑母版文本样式</a:t>
            </a:r>
          </a:p>
        </p:txBody>
      </p:sp>
      <p:sp>
        <p:nvSpPr>
          <p:cNvPr id="6" name="Content Placeholder 5"/>
          <p:cNvSpPr>
            <a:spLocks noGrp="1"/>
          </p:cNvSpPr>
          <p:nvPr>
            <p:ph sz="quarter" idx="4"/>
          </p:nvPr>
        </p:nvSpPr>
        <p:spPr>
          <a:xfrm>
            <a:off x="8332471" y="3340100"/>
            <a:ext cx="6997304" cy="4912784"/>
          </a:xfrm>
          <a:prstGeom prst="rect">
            <a:avLst/>
          </a:prstGeom>
        </p:spPr>
        <p:txBody>
          <a:bodyPr lIns="122639" tIns="61319" rIns="122639" bIns="6131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1131570" y="8475178"/>
            <a:ext cx="3703320" cy="486833"/>
          </a:xfrm>
          <a:prstGeom prst="rect">
            <a:avLst/>
          </a:prstGeom>
        </p:spPr>
        <p:txBody>
          <a:bodyPr lIns="122639" tIns="61319" rIns="122639" bIns="61319"/>
          <a:lstStyle/>
          <a:p>
            <a:pPr defTabSz="1226455"/>
            <a:fld id="{C764DE79-268F-4C1A-8933-263129D2AF90}" type="datetimeFigureOut">
              <a:rPr lang="en-US" sz="2400">
                <a:solidFill>
                  <a:prstClr val="black"/>
                </a:solidFill>
              </a:rPr>
              <a:pPr defTabSz="1226455"/>
              <a:t>1/23/2022</a:t>
            </a:fld>
            <a:endParaRPr lang="en-US" sz="2400" dirty="0">
              <a:solidFill>
                <a:prstClr val="black"/>
              </a:solidFill>
            </a:endParaRPr>
          </a:p>
        </p:txBody>
      </p:sp>
      <p:sp>
        <p:nvSpPr>
          <p:cNvPr id="8" name="Footer Placeholder 7"/>
          <p:cNvSpPr>
            <a:spLocks noGrp="1"/>
          </p:cNvSpPr>
          <p:nvPr>
            <p:ph type="ftr" sz="quarter" idx="11"/>
          </p:nvPr>
        </p:nvSpPr>
        <p:spPr>
          <a:xfrm>
            <a:off x="5452110" y="8475178"/>
            <a:ext cx="5554980" cy="486833"/>
          </a:xfrm>
          <a:prstGeom prst="rect">
            <a:avLst/>
          </a:prstGeom>
        </p:spPr>
        <p:txBody>
          <a:bodyPr lIns="122639" tIns="61319" rIns="122639" bIns="61319"/>
          <a:lstStyle/>
          <a:p>
            <a:pPr defTabSz="1226455"/>
            <a:endParaRPr lang="en-US" sz="2400" dirty="0">
              <a:solidFill>
                <a:prstClr val="black"/>
              </a:solidFill>
            </a:endParaRPr>
          </a:p>
        </p:txBody>
      </p:sp>
      <p:sp>
        <p:nvSpPr>
          <p:cNvPr id="9" name="Slide Number Placeholder 8"/>
          <p:cNvSpPr>
            <a:spLocks noGrp="1"/>
          </p:cNvSpPr>
          <p:nvPr>
            <p:ph type="sldNum" sz="quarter" idx="12"/>
          </p:nvPr>
        </p:nvSpPr>
        <p:spPr>
          <a:xfrm>
            <a:off x="11624310" y="8475178"/>
            <a:ext cx="3703320" cy="486833"/>
          </a:xfrm>
          <a:prstGeom prst="rect">
            <a:avLst/>
          </a:prstGeom>
        </p:spPr>
        <p:txBody>
          <a:bodyPr lIns="122639" tIns="61319" rIns="122639" bIns="61319"/>
          <a:lstStyle/>
          <a:p>
            <a:pPr defTabSz="1226455"/>
            <a:fld id="{48F63A3B-78C7-47BE-AE5E-E10140E04643}" type="slidenum">
              <a:rPr lang="en-US" sz="2400">
                <a:solidFill>
                  <a:prstClr val="black"/>
                </a:solidFill>
              </a:rPr>
              <a:pPr defTabSz="1226455"/>
              <a:t>‹#›</a:t>
            </a:fld>
            <a:endParaRPr lang="en-US" sz="2400" dirty="0">
              <a:solidFill>
                <a:prstClr val="black"/>
              </a:solidFill>
            </a:endParaRPr>
          </a:p>
        </p:txBody>
      </p:sp>
    </p:spTree>
    <p:extLst>
      <p:ext uri="{BB962C8B-B14F-4D97-AF65-F5344CB8AC3E}">
        <p14:creationId xmlns:p14="http://schemas.microsoft.com/office/powerpoint/2010/main" val="3519047057"/>
      </p:ext>
    </p:extLst>
  </p:cSld>
  <p:clrMapOvr>
    <a:masterClrMapping/>
  </p:clrMapOvr>
  <p:transition spd="slow" advClick="0" advTm="0">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77"/>
            <a:ext cx="14196060" cy="1767417"/>
          </a:xfrm>
          <a:prstGeom prst="rect">
            <a:avLst/>
          </a:prstGeom>
        </p:spPr>
        <p:txBody>
          <a:bodyPr lIns="122639" tIns="61319" rIns="122639" bIns="61319"/>
          <a:lstStyle/>
          <a:p>
            <a:r>
              <a:rPr lang="zh-CN" altLang="en-US"/>
              <a:t>单击此处编辑母版标题样式</a:t>
            </a:r>
            <a:endParaRPr lang="en-US" dirty="0"/>
          </a:p>
        </p:txBody>
      </p:sp>
      <p:sp>
        <p:nvSpPr>
          <p:cNvPr id="3" name="Date Placeholder 2"/>
          <p:cNvSpPr>
            <a:spLocks noGrp="1"/>
          </p:cNvSpPr>
          <p:nvPr>
            <p:ph type="dt" sz="half" idx="10"/>
          </p:nvPr>
        </p:nvSpPr>
        <p:spPr>
          <a:xfrm>
            <a:off x="1131570" y="8475178"/>
            <a:ext cx="3703320" cy="486833"/>
          </a:xfrm>
          <a:prstGeom prst="rect">
            <a:avLst/>
          </a:prstGeom>
        </p:spPr>
        <p:txBody>
          <a:bodyPr lIns="122639" tIns="61319" rIns="122639" bIns="61319"/>
          <a:lstStyle/>
          <a:p>
            <a:pPr defTabSz="1226455"/>
            <a:fld id="{C764DE79-268F-4C1A-8933-263129D2AF90}" type="datetimeFigureOut">
              <a:rPr lang="en-US" sz="2400">
                <a:solidFill>
                  <a:prstClr val="black"/>
                </a:solidFill>
              </a:rPr>
              <a:pPr defTabSz="1226455"/>
              <a:t>1/23/2022</a:t>
            </a:fld>
            <a:endParaRPr lang="en-US" sz="2400" dirty="0">
              <a:solidFill>
                <a:prstClr val="black"/>
              </a:solidFill>
            </a:endParaRPr>
          </a:p>
        </p:txBody>
      </p:sp>
      <p:sp>
        <p:nvSpPr>
          <p:cNvPr id="4" name="Footer Placeholder 3"/>
          <p:cNvSpPr>
            <a:spLocks noGrp="1"/>
          </p:cNvSpPr>
          <p:nvPr>
            <p:ph type="ftr" sz="quarter" idx="11"/>
          </p:nvPr>
        </p:nvSpPr>
        <p:spPr>
          <a:xfrm>
            <a:off x="5452110" y="8475178"/>
            <a:ext cx="5554980" cy="486833"/>
          </a:xfrm>
          <a:prstGeom prst="rect">
            <a:avLst/>
          </a:prstGeom>
        </p:spPr>
        <p:txBody>
          <a:bodyPr lIns="122639" tIns="61319" rIns="122639" bIns="61319"/>
          <a:lstStyle/>
          <a:p>
            <a:pPr defTabSz="1226455"/>
            <a:endParaRPr lang="en-US" sz="2400" dirty="0">
              <a:solidFill>
                <a:prstClr val="black"/>
              </a:solidFill>
            </a:endParaRPr>
          </a:p>
        </p:txBody>
      </p:sp>
      <p:sp>
        <p:nvSpPr>
          <p:cNvPr id="5" name="Slide Number Placeholder 4"/>
          <p:cNvSpPr>
            <a:spLocks noGrp="1"/>
          </p:cNvSpPr>
          <p:nvPr>
            <p:ph type="sldNum" sz="quarter" idx="12"/>
          </p:nvPr>
        </p:nvSpPr>
        <p:spPr>
          <a:xfrm>
            <a:off x="11624310" y="8475178"/>
            <a:ext cx="3703320" cy="486833"/>
          </a:xfrm>
          <a:prstGeom prst="rect">
            <a:avLst/>
          </a:prstGeom>
        </p:spPr>
        <p:txBody>
          <a:bodyPr lIns="122639" tIns="61319" rIns="122639" bIns="61319"/>
          <a:lstStyle/>
          <a:p>
            <a:pPr defTabSz="1226455"/>
            <a:fld id="{48F63A3B-78C7-47BE-AE5E-E10140E04643}" type="slidenum">
              <a:rPr lang="en-US" sz="2400">
                <a:solidFill>
                  <a:prstClr val="black"/>
                </a:solidFill>
              </a:rPr>
              <a:pPr defTabSz="1226455"/>
              <a:t>‹#›</a:t>
            </a:fld>
            <a:endParaRPr lang="en-US" sz="2400" dirty="0">
              <a:solidFill>
                <a:prstClr val="black"/>
              </a:solidFill>
            </a:endParaRPr>
          </a:p>
        </p:txBody>
      </p:sp>
    </p:spTree>
    <p:extLst>
      <p:ext uri="{BB962C8B-B14F-4D97-AF65-F5344CB8AC3E}">
        <p14:creationId xmlns:p14="http://schemas.microsoft.com/office/powerpoint/2010/main" val="981496840"/>
      </p:ext>
    </p:extLst>
  </p:cSld>
  <p:clrMapOvr>
    <a:masterClrMapping/>
  </p:clrMapOvr>
  <p:transition spd="slow" advClick="0" advTm="0">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31570" y="8475178"/>
            <a:ext cx="3703320" cy="486833"/>
          </a:xfrm>
          <a:prstGeom prst="rect">
            <a:avLst/>
          </a:prstGeom>
        </p:spPr>
        <p:txBody>
          <a:bodyPr lIns="122639" tIns="61319" rIns="122639" bIns="61319"/>
          <a:lstStyle/>
          <a:p>
            <a:pPr defTabSz="1226455"/>
            <a:fld id="{C764DE79-268F-4C1A-8933-263129D2AF90}" type="datetimeFigureOut">
              <a:rPr lang="en-US" sz="2400">
                <a:solidFill>
                  <a:prstClr val="black"/>
                </a:solidFill>
              </a:rPr>
              <a:pPr defTabSz="1226455"/>
              <a:t>1/23/2022</a:t>
            </a:fld>
            <a:endParaRPr lang="en-US" sz="2400" dirty="0">
              <a:solidFill>
                <a:prstClr val="black"/>
              </a:solidFill>
            </a:endParaRPr>
          </a:p>
        </p:txBody>
      </p:sp>
      <p:sp>
        <p:nvSpPr>
          <p:cNvPr id="3" name="Footer Placeholder 2"/>
          <p:cNvSpPr>
            <a:spLocks noGrp="1"/>
          </p:cNvSpPr>
          <p:nvPr>
            <p:ph type="ftr" sz="quarter" idx="11"/>
          </p:nvPr>
        </p:nvSpPr>
        <p:spPr>
          <a:xfrm>
            <a:off x="5452110" y="8475178"/>
            <a:ext cx="5554980" cy="486833"/>
          </a:xfrm>
          <a:prstGeom prst="rect">
            <a:avLst/>
          </a:prstGeom>
        </p:spPr>
        <p:txBody>
          <a:bodyPr lIns="122639" tIns="61319" rIns="122639" bIns="61319"/>
          <a:lstStyle/>
          <a:p>
            <a:pPr defTabSz="1226455"/>
            <a:endParaRPr lang="en-US" sz="2400" dirty="0">
              <a:solidFill>
                <a:prstClr val="black"/>
              </a:solidFill>
            </a:endParaRPr>
          </a:p>
        </p:txBody>
      </p:sp>
      <p:sp>
        <p:nvSpPr>
          <p:cNvPr id="4" name="Slide Number Placeholder 3"/>
          <p:cNvSpPr>
            <a:spLocks noGrp="1"/>
          </p:cNvSpPr>
          <p:nvPr>
            <p:ph type="sldNum" sz="quarter" idx="12"/>
          </p:nvPr>
        </p:nvSpPr>
        <p:spPr>
          <a:xfrm>
            <a:off x="11624310" y="8475178"/>
            <a:ext cx="3703320" cy="486833"/>
          </a:xfrm>
          <a:prstGeom prst="rect">
            <a:avLst/>
          </a:prstGeom>
        </p:spPr>
        <p:txBody>
          <a:bodyPr lIns="122639" tIns="61319" rIns="122639" bIns="61319"/>
          <a:lstStyle/>
          <a:p>
            <a:pPr defTabSz="1226455"/>
            <a:fld id="{48F63A3B-78C7-47BE-AE5E-E10140E04643}" type="slidenum">
              <a:rPr lang="en-US" sz="2400">
                <a:solidFill>
                  <a:prstClr val="black"/>
                </a:solidFill>
              </a:rPr>
              <a:pPr defTabSz="1226455"/>
              <a:t>‹#›</a:t>
            </a:fld>
            <a:endParaRPr lang="en-US" sz="2400" dirty="0">
              <a:solidFill>
                <a:prstClr val="black"/>
              </a:solidFill>
            </a:endParaRPr>
          </a:p>
        </p:txBody>
      </p:sp>
    </p:spTree>
    <p:extLst>
      <p:ext uri="{BB962C8B-B14F-4D97-AF65-F5344CB8AC3E}">
        <p14:creationId xmlns:p14="http://schemas.microsoft.com/office/powerpoint/2010/main" val="438059591"/>
      </p:ext>
    </p:extLst>
  </p:cSld>
  <p:clrMapOvr>
    <a:masterClrMapping/>
  </p:clrMapOvr>
  <p:transition spd="slow" advClick="0" advTm="0">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a:prstGeom prst="rect">
            <a:avLst/>
          </a:prstGeom>
        </p:spPr>
        <p:txBody>
          <a:bodyPr lIns="122639" tIns="61319" rIns="122639" bIns="61319" anchor="b"/>
          <a:lstStyle>
            <a:lvl1pPr>
              <a:defRPr sz="4300"/>
            </a:lvl1pPr>
          </a:lstStyle>
          <a:p>
            <a:r>
              <a:rPr lang="zh-CN" altLang="en-US"/>
              <a:t>单击此处编辑母版标题样式</a:t>
            </a:r>
            <a:endParaRPr lang="en-US" dirty="0"/>
          </a:p>
        </p:txBody>
      </p:sp>
      <p:sp>
        <p:nvSpPr>
          <p:cNvPr id="3" name="Content Placeholder 2"/>
          <p:cNvSpPr>
            <a:spLocks noGrp="1"/>
          </p:cNvSpPr>
          <p:nvPr>
            <p:ph idx="1"/>
          </p:nvPr>
        </p:nvSpPr>
        <p:spPr>
          <a:xfrm>
            <a:off x="6997304" y="1316611"/>
            <a:ext cx="8332470" cy="6498167"/>
          </a:xfrm>
          <a:prstGeom prst="rect">
            <a:avLst/>
          </a:prstGeom>
        </p:spPr>
        <p:txBody>
          <a:bodyPr lIns="122639" tIns="61319" rIns="122639" bIns="61319"/>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133714" y="2743203"/>
            <a:ext cx="5308520" cy="5082117"/>
          </a:xfrm>
          <a:prstGeom prst="rect">
            <a:avLst/>
          </a:prstGeom>
        </p:spPr>
        <p:txBody>
          <a:bodyPr lIns="122639" tIns="61319" rIns="122639" bIns="61319"/>
          <a:lstStyle>
            <a:lvl1pPr marL="0" indent="0">
              <a:buNone/>
              <a:defRPr sz="2200"/>
            </a:lvl1pPr>
            <a:lvl2pPr marL="613212" indent="0">
              <a:buNone/>
              <a:defRPr sz="1900"/>
            </a:lvl2pPr>
            <a:lvl3pPr marL="1226423" indent="0">
              <a:buNone/>
              <a:defRPr sz="1600"/>
            </a:lvl3pPr>
            <a:lvl4pPr marL="1839623" indent="0">
              <a:buNone/>
              <a:defRPr sz="1300"/>
            </a:lvl4pPr>
            <a:lvl5pPr marL="2452813" indent="0">
              <a:buNone/>
              <a:defRPr sz="1300"/>
            </a:lvl5pPr>
            <a:lvl6pPr marL="3066023" indent="0">
              <a:buNone/>
              <a:defRPr sz="1300"/>
            </a:lvl6pPr>
            <a:lvl7pPr marL="3679227" indent="0">
              <a:buNone/>
              <a:defRPr sz="1300"/>
            </a:lvl7pPr>
            <a:lvl8pPr marL="4292431" indent="0">
              <a:buNone/>
              <a:defRPr sz="1300"/>
            </a:lvl8pPr>
            <a:lvl9pPr marL="4905631" indent="0">
              <a:buNone/>
              <a:defRPr sz="1300"/>
            </a:lvl9pPr>
          </a:lstStyle>
          <a:p>
            <a:pPr lvl="0"/>
            <a:r>
              <a:rPr lang="zh-CN" altLang="en-US"/>
              <a:t>单击此处编辑母版文本样式</a:t>
            </a:r>
          </a:p>
        </p:txBody>
      </p:sp>
      <p:sp>
        <p:nvSpPr>
          <p:cNvPr id="5" name="Date Placeholder 4"/>
          <p:cNvSpPr>
            <a:spLocks noGrp="1"/>
          </p:cNvSpPr>
          <p:nvPr>
            <p:ph type="dt" sz="half" idx="10"/>
          </p:nvPr>
        </p:nvSpPr>
        <p:spPr>
          <a:xfrm>
            <a:off x="1131570" y="8475178"/>
            <a:ext cx="3703320" cy="486833"/>
          </a:xfrm>
          <a:prstGeom prst="rect">
            <a:avLst/>
          </a:prstGeom>
        </p:spPr>
        <p:txBody>
          <a:bodyPr lIns="122639" tIns="61319" rIns="122639" bIns="61319"/>
          <a:lstStyle/>
          <a:p>
            <a:pPr defTabSz="1226455"/>
            <a:fld id="{C764DE79-268F-4C1A-8933-263129D2AF90}" type="datetimeFigureOut">
              <a:rPr lang="en-US" sz="2400">
                <a:solidFill>
                  <a:prstClr val="black"/>
                </a:solidFill>
              </a:rPr>
              <a:pPr defTabSz="1226455"/>
              <a:t>1/23/2022</a:t>
            </a:fld>
            <a:endParaRPr lang="en-US" sz="2400" dirty="0">
              <a:solidFill>
                <a:prstClr val="black"/>
              </a:solidFill>
            </a:endParaRPr>
          </a:p>
        </p:txBody>
      </p:sp>
      <p:sp>
        <p:nvSpPr>
          <p:cNvPr id="6" name="Footer Placeholder 5"/>
          <p:cNvSpPr>
            <a:spLocks noGrp="1"/>
          </p:cNvSpPr>
          <p:nvPr>
            <p:ph type="ftr" sz="quarter" idx="11"/>
          </p:nvPr>
        </p:nvSpPr>
        <p:spPr>
          <a:xfrm>
            <a:off x="5452110" y="8475178"/>
            <a:ext cx="5554980" cy="486833"/>
          </a:xfrm>
          <a:prstGeom prst="rect">
            <a:avLst/>
          </a:prstGeom>
        </p:spPr>
        <p:txBody>
          <a:bodyPr lIns="122639" tIns="61319" rIns="122639" bIns="61319"/>
          <a:lstStyle/>
          <a:p>
            <a:pPr defTabSz="1226455"/>
            <a:endParaRPr lang="en-US" sz="2400" dirty="0">
              <a:solidFill>
                <a:prstClr val="black"/>
              </a:solidFill>
            </a:endParaRPr>
          </a:p>
        </p:txBody>
      </p:sp>
      <p:sp>
        <p:nvSpPr>
          <p:cNvPr id="7" name="Slide Number Placeholder 6"/>
          <p:cNvSpPr>
            <a:spLocks noGrp="1"/>
          </p:cNvSpPr>
          <p:nvPr>
            <p:ph type="sldNum" sz="quarter" idx="12"/>
          </p:nvPr>
        </p:nvSpPr>
        <p:spPr>
          <a:xfrm>
            <a:off x="11624310" y="8475178"/>
            <a:ext cx="3703320" cy="486833"/>
          </a:xfrm>
          <a:prstGeom prst="rect">
            <a:avLst/>
          </a:prstGeom>
        </p:spPr>
        <p:txBody>
          <a:bodyPr lIns="122639" tIns="61319" rIns="122639" bIns="61319"/>
          <a:lstStyle/>
          <a:p>
            <a:pPr defTabSz="1226455"/>
            <a:fld id="{48F63A3B-78C7-47BE-AE5E-E10140E04643}" type="slidenum">
              <a:rPr lang="en-US" sz="2400">
                <a:solidFill>
                  <a:prstClr val="black"/>
                </a:solidFill>
              </a:rPr>
              <a:pPr defTabSz="1226455"/>
              <a:t>‹#›</a:t>
            </a:fld>
            <a:endParaRPr lang="en-US" sz="2400" dirty="0">
              <a:solidFill>
                <a:prstClr val="black"/>
              </a:solidFill>
            </a:endParaRPr>
          </a:p>
        </p:txBody>
      </p:sp>
    </p:spTree>
    <p:extLst>
      <p:ext uri="{BB962C8B-B14F-4D97-AF65-F5344CB8AC3E}">
        <p14:creationId xmlns:p14="http://schemas.microsoft.com/office/powerpoint/2010/main" val="2883621885"/>
      </p:ext>
    </p:extLst>
  </p:cSld>
  <p:clrMapOvr>
    <a:masterClrMapping/>
  </p:clrMapOvr>
  <p:transition spd="slow" advClick="0" advTm="0">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a:prstGeom prst="rect">
            <a:avLst/>
          </a:prstGeom>
        </p:spPr>
        <p:txBody>
          <a:bodyPr lIns="122639" tIns="61319" rIns="122639" bIns="61319" anchor="b"/>
          <a:lstStyle>
            <a:lvl1pPr>
              <a:defRPr sz="43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997304" y="1316611"/>
            <a:ext cx="8332470" cy="6498167"/>
          </a:xfrm>
          <a:prstGeom prst="rect">
            <a:avLst/>
          </a:prstGeom>
        </p:spPr>
        <p:txBody>
          <a:bodyPr lIns="122639" tIns="61319" rIns="122639" bIns="61319" anchor="t"/>
          <a:lstStyle>
            <a:lvl1pPr marL="0" indent="0">
              <a:buNone/>
              <a:defRPr sz="4300"/>
            </a:lvl1pPr>
            <a:lvl2pPr marL="613212" indent="0">
              <a:buNone/>
              <a:defRPr sz="3800"/>
            </a:lvl2pPr>
            <a:lvl3pPr marL="1226423" indent="0">
              <a:buNone/>
              <a:defRPr sz="3200"/>
            </a:lvl3pPr>
            <a:lvl4pPr marL="1839623" indent="0">
              <a:buNone/>
              <a:defRPr sz="2700"/>
            </a:lvl4pPr>
            <a:lvl5pPr marL="2452813" indent="0">
              <a:buNone/>
              <a:defRPr sz="2700"/>
            </a:lvl5pPr>
            <a:lvl6pPr marL="3066023" indent="0">
              <a:buNone/>
              <a:defRPr sz="2700"/>
            </a:lvl6pPr>
            <a:lvl7pPr marL="3679227" indent="0">
              <a:buNone/>
              <a:defRPr sz="2700"/>
            </a:lvl7pPr>
            <a:lvl8pPr marL="4292431" indent="0">
              <a:buNone/>
              <a:defRPr sz="2700"/>
            </a:lvl8pPr>
            <a:lvl9pPr marL="4905631" indent="0">
              <a:buNone/>
              <a:defRPr sz="2700"/>
            </a:lvl9pPr>
          </a:lstStyle>
          <a:p>
            <a:r>
              <a:rPr lang="zh-CN" altLang="en-US"/>
              <a:t>单击图标添加图片</a:t>
            </a:r>
            <a:endParaRPr lang="en-US" dirty="0"/>
          </a:p>
        </p:txBody>
      </p:sp>
      <p:sp>
        <p:nvSpPr>
          <p:cNvPr id="4" name="Text Placeholder 3"/>
          <p:cNvSpPr>
            <a:spLocks noGrp="1"/>
          </p:cNvSpPr>
          <p:nvPr>
            <p:ph type="body" sz="half" idx="2"/>
          </p:nvPr>
        </p:nvSpPr>
        <p:spPr>
          <a:xfrm>
            <a:off x="1133714" y="2743203"/>
            <a:ext cx="5308520" cy="5082117"/>
          </a:xfrm>
          <a:prstGeom prst="rect">
            <a:avLst/>
          </a:prstGeom>
        </p:spPr>
        <p:txBody>
          <a:bodyPr lIns="122639" tIns="61319" rIns="122639" bIns="61319"/>
          <a:lstStyle>
            <a:lvl1pPr marL="0" indent="0">
              <a:buNone/>
              <a:defRPr sz="2200"/>
            </a:lvl1pPr>
            <a:lvl2pPr marL="613212" indent="0">
              <a:buNone/>
              <a:defRPr sz="1900"/>
            </a:lvl2pPr>
            <a:lvl3pPr marL="1226423" indent="0">
              <a:buNone/>
              <a:defRPr sz="1600"/>
            </a:lvl3pPr>
            <a:lvl4pPr marL="1839623" indent="0">
              <a:buNone/>
              <a:defRPr sz="1300"/>
            </a:lvl4pPr>
            <a:lvl5pPr marL="2452813" indent="0">
              <a:buNone/>
              <a:defRPr sz="1300"/>
            </a:lvl5pPr>
            <a:lvl6pPr marL="3066023" indent="0">
              <a:buNone/>
              <a:defRPr sz="1300"/>
            </a:lvl6pPr>
            <a:lvl7pPr marL="3679227" indent="0">
              <a:buNone/>
              <a:defRPr sz="1300"/>
            </a:lvl7pPr>
            <a:lvl8pPr marL="4292431" indent="0">
              <a:buNone/>
              <a:defRPr sz="1300"/>
            </a:lvl8pPr>
            <a:lvl9pPr marL="4905631" indent="0">
              <a:buNone/>
              <a:defRPr sz="1300"/>
            </a:lvl9pPr>
          </a:lstStyle>
          <a:p>
            <a:pPr lvl="0"/>
            <a:r>
              <a:rPr lang="zh-CN" altLang="en-US"/>
              <a:t>单击此处编辑母版文本样式</a:t>
            </a:r>
          </a:p>
        </p:txBody>
      </p:sp>
      <p:sp>
        <p:nvSpPr>
          <p:cNvPr id="5" name="Date Placeholder 4"/>
          <p:cNvSpPr>
            <a:spLocks noGrp="1"/>
          </p:cNvSpPr>
          <p:nvPr>
            <p:ph type="dt" sz="half" idx="10"/>
          </p:nvPr>
        </p:nvSpPr>
        <p:spPr>
          <a:xfrm>
            <a:off x="1131570" y="8475178"/>
            <a:ext cx="3703320" cy="486833"/>
          </a:xfrm>
          <a:prstGeom prst="rect">
            <a:avLst/>
          </a:prstGeom>
        </p:spPr>
        <p:txBody>
          <a:bodyPr lIns="122639" tIns="61319" rIns="122639" bIns="61319"/>
          <a:lstStyle/>
          <a:p>
            <a:pPr defTabSz="1226455"/>
            <a:fld id="{C764DE79-268F-4C1A-8933-263129D2AF90}" type="datetimeFigureOut">
              <a:rPr lang="en-US" sz="2400">
                <a:solidFill>
                  <a:prstClr val="black"/>
                </a:solidFill>
              </a:rPr>
              <a:pPr defTabSz="1226455"/>
              <a:t>1/23/2022</a:t>
            </a:fld>
            <a:endParaRPr lang="en-US" sz="2400" dirty="0">
              <a:solidFill>
                <a:prstClr val="black"/>
              </a:solidFill>
            </a:endParaRPr>
          </a:p>
        </p:txBody>
      </p:sp>
      <p:sp>
        <p:nvSpPr>
          <p:cNvPr id="6" name="Footer Placeholder 5"/>
          <p:cNvSpPr>
            <a:spLocks noGrp="1"/>
          </p:cNvSpPr>
          <p:nvPr>
            <p:ph type="ftr" sz="quarter" idx="11"/>
          </p:nvPr>
        </p:nvSpPr>
        <p:spPr>
          <a:xfrm>
            <a:off x="5452110" y="8475178"/>
            <a:ext cx="5554980" cy="486833"/>
          </a:xfrm>
          <a:prstGeom prst="rect">
            <a:avLst/>
          </a:prstGeom>
        </p:spPr>
        <p:txBody>
          <a:bodyPr lIns="122639" tIns="61319" rIns="122639" bIns="61319"/>
          <a:lstStyle/>
          <a:p>
            <a:pPr defTabSz="1226455"/>
            <a:endParaRPr lang="en-US" sz="2400" dirty="0">
              <a:solidFill>
                <a:prstClr val="black"/>
              </a:solidFill>
            </a:endParaRPr>
          </a:p>
        </p:txBody>
      </p:sp>
      <p:sp>
        <p:nvSpPr>
          <p:cNvPr id="7" name="Slide Number Placeholder 6"/>
          <p:cNvSpPr>
            <a:spLocks noGrp="1"/>
          </p:cNvSpPr>
          <p:nvPr>
            <p:ph type="sldNum" sz="quarter" idx="12"/>
          </p:nvPr>
        </p:nvSpPr>
        <p:spPr>
          <a:xfrm>
            <a:off x="11624310" y="8475178"/>
            <a:ext cx="3703320" cy="486833"/>
          </a:xfrm>
          <a:prstGeom prst="rect">
            <a:avLst/>
          </a:prstGeom>
        </p:spPr>
        <p:txBody>
          <a:bodyPr lIns="122639" tIns="61319" rIns="122639" bIns="61319"/>
          <a:lstStyle/>
          <a:p>
            <a:pPr defTabSz="1226455"/>
            <a:fld id="{48F63A3B-78C7-47BE-AE5E-E10140E04643}" type="slidenum">
              <a:rPr lang="en-US" sz="2400">
                <a:solidFill>
                  <a:prstClr val="black"/>
                </a:solidFill>
              </a:rPr>
              <a:pPr defTabSz="1226455"/>
              <a:t>‹#›</a:t>
            </a:fld>
            <a:endParaRPr lang="en-US" sz="2400" dirty="0">
              <a:solidFill>
                <a:prstClr val="black"/>
              </a:solidFill>
            </a:endParaRPr>
          </a:p>
        </p:txBody>
      </p:sp>
    </p:spTree>
    <p:extLst>
      <p:ext uri="{BB962C8B-B14F-4D97-AF65-F5344CB8AC3E}">
        <p14:creationId xmlns:p14="http://schemas.microsoft.com/office/powerpoint/2010/main" val="2759990761"/>
      </p:ext>
    </p:extLst>
  </p:cSld>
  <p:clrMapOvr>
    <a:masterClrMapping/>
  </p:clrMapOvr>
  <p:transition spd="slow" advClick="0" advTm="0">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77"/>
            <a:ext cx="14196060" cy="1767417"/>
          </a:xfrm>
          <a:prstGeom prst="rect">
            <a:avLst/>
          </a:prstGeom>
        </p:spPr>
        <p:txBody>
          <a:bodyPr lIns="122639" tIns="61319" rIns="122639" bIns="61319"/>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31570" y="2434167"/>
            <a:ext cx="14196060" cy="5801785"/>
          </a:xfrm>
          <a:prstGeom prst="rect">
            <a:avLst/>
          </a:prstGeom>
        </p:spPr>
        <p:txBody>
          <a:bodyPr vert="eaVert" lIns="122639" tIns="61319" rIns="122639" bIns="6131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1131570" y="8475178"/>
            <a:ext cx="3703320" cy="486833"/>
          </a:xfrm>
          <a:prstGeom prst="rect">
            <a:avLst/>
          </a:prstGeom>
        </p:spPr>
        <p:txBody>
          <a:bodyPr lIns="122639" tIns="61319" rIns="122639" bIns="61319"/>
          <a:lstStyle/>
          <a:p>
            <a:pPr defTabSz="1226455"/>
            <a:fld id="{C764DE79-268F-4C1A-8933-263129D2AF90}" type="datetimeFigureOut">
              <a:rPr lang="en-US" sz="2400">
                <a:solidFill>
                  <a:prstClr val="black"/>
                </a:solidFill>
              </a:rPr>
              <a:pPr defTabSz="1226455"/>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78"/>
            <a:ext cx="5554980" cy="486833"/>
          </a:xfrm>
          <a:prstGeom prst="rect">
            <a:avLst/>
          </a:prstGeom>
        </p:spPr>
        <p:txBody>
          <a:bodyPr lIns="122639" tIns="61319" rIns="122639" bIns="61319"/>
          <a:lstStyle/>
          <a:p>
            <a:pPr defTabSz="1226455"/>
            <a:endParaRPr lang="en-US" sz="2400" dirty="0">
              <a:solidFill>
                <a:prstClr val="black"/>
              </a:solidFill>
            </a:endParaRPr>
          </a:p>
        </p:txBody>
      </p:sp>
      <p:sp>
        <p:nvSpPr>
          <p:cNvPr id="6" name="Slide Number Placeholder 5"/>
          <p:cNvSpPr>
            <a:spLocks noGrp="1"/>
          </p:cNvSpPr>
          <p:nvPr>
            <p:ph type="sldNum" sz="quarter" idx="12"/>
          </p:nvPr>
        </p:nvSpPr>
        <p:spPr>
          <a:xfrm>
            <a:off x="11624310" y="8475178"/>
            <a:ext cx="3703320" cy="486833"/>
          </a:xfrm>
          <a:prstGeom prst="rect">
            <a:avLst/>
          </a:prstGeom>
        </p:spPr>
        <p:txBody>
          <a:bodyPr lIns="122639" tIns="61319" rIns="122639" bIns="61319"/>
          <a:lstStyle/>
          <a:p>
            <a:pPr defTabSz="1226455"/>
            <a:fld id="{48F63A3B-78C7-47BE-AE5E-E10140E04643}" type="slidenum">
              <a:rPr lang="en-US" sz="2400">
                <a:solidFill>
                  <a:prstClr val="black"/>
                </a:solidFill>
              </a:rPr>
              <a:pPr defTabSz="1226455"/>
              <a:t>‹#›</a:t>
            </a:fld>
            <a:endParaRPr lang="en-US" sz="2400" dirty="0">
              <a:solidFill>
                <a:prstClr val="black"/>
              </a:solidFill>
            </a:endParaRPr>
          </a:p>
        </p:txBody>
      </p:sp>
    </p:spTree>
    <p:extLst>
      <p:ext uri="{BB962C8B-B14F-4D97-AF65-F5344CB8AC3E}">
        <p14:creationId xmlns:p14="http://schemas.microsoft.com/office/powerpoint/2010/main" val="198104863"/>
      </p:ext>
    </p:extLst>
  </p:cSld>
  <p:clrMapOvr>
    <a:masterClrMapping/>
  </p:clrMapOvr>
  <p:transition spd="slow" advClick="0" advTm="0">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78616" y="486878"/>
            <a:ext cx="3549015" cy="7749119"/>
          </a:xfrm>
          <a:prstGeom prst="rect">
            <a:avLst/>
          </a:prstGeom>
        </p:spPr>
        <p:txBody>
          <a:bodyPr vert="eaVert" lIns="122639" tIns="61319" rIns="122639" bIns="61319"/>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31571" y="486878"/>
            <a:ext cx="10441305" cy="7749119"/>
          </a:xfrm>
          <a:prstGeom prst="rect">
            <a:avLst/>
          </a:prstGeom>
        </p:spPr>
        <p:txBody>
          <a:bodyPr vert="eaVert" lIns="122639" tIns="61319" rIns="122639" bIns="6131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1131570" y="8475178"/>
            <a:ext cx="3703320" cy="486833"/>
          </a:xfrm>
          <a:prstGeom prst="rect">
            <a:avLst/>
          </a:prstGeom>
        </p:spPr>
        <p:txBody>
          <a:bodyPr lIns="122639" tIns="61319" rIns="122639" bIns="61319"/>
          <a:lstStyle/>
          <a:p>
            <a:pPr defTabSz="1226455"/>
            <a:fld id="{C764DE79-268F-4C1A-8933-263129D2AF90}" type="datetimeFigureOut">
              <a:rPr lang="en-US" sz="2400">
                <a:solidFill>
                  <a:prstClr val="black"/>
                </a:solidFill>
              </a:rPr>
              <a:pPr defTabSz="1226455"/>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78"/>
            <a:ext cx="5554980" cy="486833"/>
          </a:xfrm>
          <a:prstGeom prst="rect">
            <a:avLst/>
          </a:prstGeom>
        </p:spPr>
        <p:txBody>
          <a:bodyPr lIns="122639" tIns="61319" rIns="122639" bIns="61319"/>
          <a:lstStyle/>
          <a:p>
            <a:pPr defTabSz="1226455"/>
            <a:endParaRPr lang="en-US" sz="2400" dirty="0">
              <a:solidFill>
                <a:prstClr val="black"/>
              </a:solidFill>
            </a:endParaRPr>
          </a:p>
        </p:txBody>
      </p:sp>
      <p:sp>
        <p:nvSpPr>
          <p:cNvPr id="6" name="Slide Number Placeholder 5"/>
          <p:cNvSpPr>
            <a:spLocks noGrp="1"/>
          </p:cNvSpPr>
          <p:nvPr>
            <p:ph type="sldNum" sz="quarter" idx="12"/>
          </p:nvPr>
        </p:nvSpPr>
        <p:spPr>
          <a:xfrm>
            <a:off x="11624310" y="8475178"/>
            <a:ext cx="3703320" cy="486833"/>
          </a:xfrm>
          <a:prstGeom prst="rect">
            <a:avLst/>
          </a:prstGeom>
        </p:spPr>
        <p:txBody>
          <a:bodyPr lIns="122639" tIns="61319" rIns="122639" bIns="61319"/>
          <a:lstStyle/>
          <a:p>
            <a:pPr defTabSz="1226455"/>
            <a:fld id="{48F63A3B-78C7-47BE-AE5E-E10140E04643}" type="slidenum">
              <a:rPr lang="en-US" sz="2400">
                <a:solidFill>
                  <a:prstClr val="black"/>
                </a:solidFill>
              </a:rPr>
              <a:pPr defTabSz="1226455"/>
              <a:t>‹#›</a:t>
            </a:fld>
            <a:endParaRPr lang="en-US" sz="2400" dirty="0">
              <a:solidFill>
                <a:prstClr val="black"/>
              </a:solidFill>
            </a:endParaRPr>
          </a:p>
        </p:txBody>
      </p:sp>
    </p:spTree>
    <p:extLst>
      <p:ext uri="{BB962C8B-B14F-4D97-AF65-F5344CB8AC3E}">
        <p14:creationId xmlns:p14="http://schemas.microsoft.com/office/powerpoint/2010/main" val="2369976623"/>
      </p:ext>
    </p:extLst>
  </p:cSld>
  <p:clrMapOvr>
    <a:masterClrMapping/>
  </p:clrMapOvr>
  <p:transition spd="slow" advClick="0" advTm="0">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984306"/>
      </p:ext>
    </p:extLst>
  </p:cSld>
  <p:clrMapOvr>
    <a:masterClrMapping/>
  </p:clrMapOvr>
  <p:transition spd="slow" advClick="0" advTm="0">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10" name="矩形 9"/>
          <p:cNvSpPr/>
          <p:nvPr userDrawn="1"/>
        </p:nvSpPr>
        <p:spPr>
          <a:xfrm>
            <a:off x="0" y="0"/>
            <a:ext cx="16459200" cy="9144000"/>
          </a:xfrm>
          <a:prstGeom prst="rect">
            <a:avLst/>
          </a:pr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639" tIns="61319" rIns="122639" bIns="61319" rtlCol="0" anchor="ctr"/>
          <a:lstStyle/>
          <a:p>
            <a:pPr algn="ctr" defTabSz="1226455"/>
            <a:endParaRPr lang="zh-CN" altLang="en-US" sz="3200">
              <a:solidFill>
                <a:prstClr val="white"/>
              </a:solidFill>
            </a:endParaRPr>
          </a:p>
        </p:txBody>
      </p:sp>
      <p:pic>
        <p:nvPicPr>
          <p:cNvPr id="7" name="图片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7245" y="328087"/>
            <a:ext cx="200310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110060"/>
            <a:ext cx="1814513" cy="118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275579"/>
      </p:ext>
    </p:extLst>
  </p:cSld>
  <p:clrMapOvr>
    <a:masterClrMapping/>
  </p:clrMapOvr>
  <p:transition spd="slow" advClick="0" advTm="0">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29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97"/>
            <a:ext cx="14196060" cy="1767417"/>
          </a:xfrm>
          <a:prstGeom prst="rect">
            <a:avLst/>
          </a:prstGeom>
        </p:spPr>
        <p:txBody>
          <a:bodyPr lIns="122519" tIns="61258" rIns="122519" bIns="61258"/>
          <a:lstStyle/>
          <a:p>
            <a:r>
              <a:rPr lang="zh-CN" altLang="en-US"/>
              <a:t>单击此处编辑母版标题样式</a:t>
            </a:r>
            <a:endParaRPr lang="en-US" dirty="0"/>
          </a:p>
        </p:txBody>
      </p:sp>
      <p:sp>
        <p:nvSpPr>
          <p:cNvPr id="3" name="Date Placeholder 2"/>
          <p:cNvSpPr>
            <a:spLocks noGrp="1"/>
          </p:cNvSpPr>
          <p:nvPr>
            <p:ph type="dt" sz="half" idx="10"/>
          </p:nvPr>
        </p:nvSpPr>
        <p:spPr>
          <a:xfrm>
            <a:off x="1131570" y="8475198"/>
            <a:ext cx="3703320" cy="486833"/>
          </a:xfrm>
          <a:prstGeom prst="rect">
            <a:avLst/>
          </a:prstGeom>
        </p:spPr>
        <p:txBody>
          <a:bodyPr lIns="122519" tIns="61258" rIns="122519" bIns="61258"/>
          <a:lstStyle/>
          <a:p>
            <a:pPr defTabSz="1225283"/>
            <a:fld id="{C764DE79-268F-4C1A-8933-263129D2AF90}" type="datetimeFigureOut">
              <a:rPr lang="en-US" sz="2400">
                <a:solidFill>
                  <a:prstClr val="black"/>
                </a:solidFill>
              </a:rPr>
              <a:pPr defTabSz="1225283"/>
              <a:t>1/23/2022</a:t>
            </a:fld>
            <a:endParaRPr lang="en-US" sz="2400" dirty="0">
              <a:solidFill>
                <a:prstClr val="black"/>
              </a:solidFill>
            </a:endParaRPr>
          </a:p>
        </p:txBody>
      </p:sp>
      <p:sp>
        <p:nvSpPr>
          <p:cNvPr id="4" name="Footer Placeholder 3"/>
          <p:cNvSpPr>
            <a:spLocks noGrp="1"/>
          </p:cNvSpPr>
          <p:nvPr>
            <p:ph type="ftr" sz="quarter" idx="11"/>
          </p:nvPr>
        </p:nvSpPr>
        <p:spPr>
          <a:xfrm>
            <a:off x="5452110" y="8475198"/>
            <a:ext cx="5554980" cy="486833"/>
          </a:xfrm>
          <a:prstGeom prst="rect">
            <a:avLst/>
          </a:prstGeom>
        </p:spPr>
        <p:txBody>
          <a:bodyPr lIns="122519" tIns="61258" rIns="122519" bIns="61258"/>
          <a:lstStyle/>
          <a:p>
            <a:pPr defTabSz="1225283"/>
            <a:endParaRPr lang="en-US" sz="2400" dirty="0">
              <a:solidFill>
                <a:prstClr val="black"/>
              </a:solidFill>
            </a:endParaRPr>
          </a:p>
        </p:txBody>
      </p:sp>
      <p:sp>
        <p:nvSpPr>
          <p:cNvPr id="5" name="Slide Number Placeholder 4"/>
          <p:cNvSpPr>
            <a:spLocks noGrp="1"/>
          </p:cNvSpPr>
          <p:nvPr>
            <p:ph type="sldNum" sz="quarter" idx="12"/>
          </p:nvPr>
        </p:nvSpPr>
        <p:spPr>
          <a:xfrm>
            <a:off x="11624310" y="8475198"/>
            <a:ext cx="3703320" cy="486833"/>
          </a:xfrm>
          <a:prstGeom prst="rect">
            <a:avLst/>
          </a:prstGeom>
        </p:spPr>
        <p:txBody>
          <a:bodyPr lIns="122519" tIns="61258" rIns="122519" bIns="61258"/>
          <a:lstStyle/>
          <a:p>
            <a:pPr defTabSz="1225283"/>
            <a:fld id="{48F63A3B-78C7-47BE-AE5E-E10140E04643}" type="slidenum">
              <a:rPr lang="en-US" sz="2400">
                <a:solidFill>
                  <a:prstClr val="black"/>
                </a:solidFill>
              </a:rPr>
              <a:pPr defTabSz="1225283"/>
              <a:t>‹#›</a:t>
            </a:fld>
            <a:endParaRPr lang="en-US" sz="2400" dirty="0">
              <a:solidFill>
                <a:prstClr val="black"/>
              </a:solidFill>
            </a:endParaRPr>
          </a:p>
        </p:txBody>
      </p:sp>
    </p:spTree>
    <p:extLst>
      <p:ext uri="{BB962C8B-B14F-4D97-AF65-F5344CB8AC3E}">
        <p14:creationId xmlns:p14="http://schemas.microsoft.com/office/powerpoint/2010/main" val="4079597309"/>
      </p:ext>
    </p:extLst>
  </p:cSld>
  <p:clrMapOvr>
    <a:masterClrMapping/>
  </p:clrMapOvr>
  <p:transition spd="slow" advClick="0" advTm="0">
    <p:randomBar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4219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496485"/>
            <a:ext cx="12344400" cy="3183467"/>
          </a:xfrm>
          <a:prstGeom prst="rect">
            <a:avLst/>
          </a:prstGeom>
        </p:spPr>
        <p:txBody>
          <a:bodyPr lIns="122687" tIns="61343" rIns="122687" bIns="61343" anchor="b"/>
          <a:lstStyle>
            <a:lvl1pPr algn="ctr">
              <a:defRPr sz="8100"/>
            </a:lvl1pPr>
          </a:lstStyle>
          <a:p>
            <a:r>
              <a:rPr lang="zh-CN" altLang="en-US"/>
              <a:t>单击此处编辑母版标题样式</a:t>
            </a:r>
            <a:endParaRPr lang="en-US" dirty="0"/>
          </a:p>
        </p:txBody>
      </p:sp>
      <p:sp>
        <p:nvSpPr>
          <p:cNvPr id="3" name="Subtitle 2"/>
          <p:cNvSpPr>
            <a:spLocks noGrp="1"/>
          </p:cNvSpPr>
          <p:nvPr>
            <p:ph type="subTitle" idx="1"/>
          </p:nvPr>
        </p:nvSpPr>
        <p:spPr>
          <a:xfrm>
            <a:off x="2057400" y="4802719"/>
            <a:ext cx="12344400" cy="2207684"/>
          </a:xfrm>
          <a:prstGeom prst="rect">
            <a:avLst/>
          </a:prstGeom>
        </p:spPr>
        <p:txBody>
          <a:bodyPr lIns="122687" tIns="61343" rIns="122687" bIns="61343"/>
          <a:lstStyle>
            <a:lvl1pPr marL="0" indent="0" algn="ctr">
              <a:buNone/>
              <a:defRPr sz="3200"/>
            </a:lvl1pPr>
            <a:lvl2pPr marL="613447" indent="0" algn="ctr">
              <a:buNone/>
              <a:defRPr sz="2700"/>
            </a:lvl2pPr>
            <a:lvl3pPr marL="1226892" indent="0" algn="ctr">
              <a:buNone/>
              <a:defRPr sz="2400"/>
            </a:lvl3pPr>
            <a:lvl4pPr marL="1840326" indent="0" algn="ctr">
              <a:buNone/>
              <a:defRPr sz="2200"/>
            </a:lvl4pPr>
            <a:lvl5pPr marL="2453757" indent="0" algn="ctr">
              <a:buNone/>
              <a:defRPr sz="2200"/>
            </a:lvl5pPr>
            <a:lvl6pPr marL="3067200" indent="0" algn="ctr">
              <a:buNone/>
              <a:defRPr sz="2200"/>
            </a:lvl6pPr>
            <a:lvl7pPr marL="3680641" indent="0" algn="ctr">
              <a:buNone/>
              <a:defRPr sz="2200"/>
            </a:lvl7pPr>
            <a:lvl8pPr marL="4294079" indent="0" algn="ctr">
              <a:buNone/>
              <a:defRPr sz="2200"/>
            </a:lvl8pPr>
            <a:lvl9pPr marL="4907517" indent="0" algn="ctr">
              <a:buNone/>
              <a:defRPr sz="2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1131570" y="8475170"/>
            <a:ext cx="3703320" cy="486833"/>
          </a:xfrm>
          <a:prstGeom prst="rect">
            <a:avLst/>
          </a:prstGeom>
        </p:spPr>
        <p:txBody>
          <a:bodyPr lIns="122687" tIns="61343" rIns="122687" bIns="61343"/>
          <a:lstStyle/>
          <a:p>
            <a:pPr defTabSz="1226923"/>
            <a:fld id="{C764DE79-268F-4C1A-8933-263129D2AF90}" type="datetimeFigureOut">
              <a:rPr lang="en-US" sz="2400">
                <a:solidFill>
                  <a:prstClr val="black"/>
                </a:solidFill>
              </a:rPr>
              <a:pPr defTabSz="1226923"/>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70"/>
            <a:ext cx="5554980" cy="486833"/>
          </a:xfrm>
          <a:prstGeom prst="rect">
            <a:avLst/>
          </a:prstGeom>
        </p:spPr>
        <p:txBody>
          <a:bodyPr lIns="122687" tIns="61343" rIns="122687" bIns="61343"/>
          <a:lstStyle/>
          <a:p>
            <a:pPr defTabSz="1226923"/>
            <a:endParaRPr lang="en-US" sz="2400" dirty="0">
              <a:solidFill>
                <a:prstClr val="black"/>
              </a:solidFill>
            </a:endParaRPr>
          </a:p>
        </p:txBody>
      </p:sp>
      <p:sp>
        <p:nvSpPr>
          <p:cNvPr id="6" name="Slide Number Placeholder 5"/>
          <p:cNvSpPr>
            <a:spLocks noGrp="1"/>
          </p:cNvSpPr>
          <p:nvPr>
            <p:ph type="sldNum" sz="quarter" idx="12"/>
          </p:nvPr>
        </p:nvSpPr>
        <p:spPr>
          <a:xfrm>
            <a:off x="11624310" y="8475170"/>
            <a:ext cx="3703320" cy="486833"/>
          </a:xfrm>
          <a:prstGeom prst="rect">
            <a:avLst/>
          </a:prstGeom>
        </p:spPr>
        <p:txBody>
          <a:bodyPr lIns="122687" tIns="61343" rIns="122687" bIns="61343"/>
          <a:lstStyle/>
          <a:p>
            <a:pPr defTabSz="1226923"/>
            <a:fld id="{48F63A3B-78C7-47BE-AE5E-E10140E04643}" type="slidenum">
              <a:rPr lang="en-US" sz="2400">
                <a:solidFill>
                  <a:prstClr val="black"/>
                </a:solidFill>
              </a:rPr>
              <a:pPr defTabSz="1226923"/>
              <a:t>‹#›</a:t>
            </a:fld>
            <a:endParaRPr lang="en-US" sz="2400" dirty="0">
              <a:solidFill>
                <a:prstClr val="black"/>
              </a:solidFill>
            </a:endParaRPr>
          </a:p>
        </p:txBody>
      </p:sp>
    </p:spTree>
    <p:extLst>
      <p:ext uri="{BB962C8B-B14F-4D97-AF65-F5344CB8AC3E}">
        <p14:creationId xmlns:p14="http://schemas.microsoft.com/office/powerpoint/2010/main" val="3804701643"/>
      </p:ext>
    </p:extLst>
  </p:cSld>
  <p:clrMapOvr>
    <a:masterClrMapping/>
  </p:clrMapOvr>
  <p:transition spd="slow" advClick="0" advTm="0">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69"/>
            <a:ext cx="14196060" cy="1767417"/>
          </a:xfrm>
          <a:prstGeom prst="rect">
            <a:avLst/>
          </a:prstGeom>
        </p:spPr>
        <p:txBody>
          <a:bodyPr lIns="122687" tIns="61343" rIns="122687" bIns="61343"/>
          <a:lstStyle/>
          <a:p>
            <a:r>
              <a:rPr lang="zh-CN" altLang="en-US"/>
              <a:t>单击此处编辑母版标题样式</a:t>
            </a:r>
            <a:endParaRPr lang="en-US" dirty="0"/>
          </a:p>
        </p:txBody>
      </p:sp>
      <p:sp>
        <p:nvSpPr>
          <p:cNvPr id="3" name="Content Placeholder 2"/>
          <p:cNvSpPr>
            <a:spLocks noGrp="1"/>
          </p:cNvSpPr>
          <p:nvPr>
            <p:ph idx="1"/>
          </p:nvPr>
        </p:nvSpPr>
        <p:spPr>
          <a:xfrm>
            <a:off x="1131570" y="2434167"/>
            <a:ext cx="14196060" cy="5801785"/>
          </a:xfrm>
          <a:prstGeom prst="rect">
            <a:avLst/>
          </a:prstGeom>
        </p:spPr>
        <p:txBody>
          <a:bodyPr lIns="122687" tIns="61343" rIns="122687" bIns="6134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1131570" y="8475170"/>
            <a:ext cx="3703320" cy="486833"/>
          </a:xfrm>
          <a:prstGeom prst="rect">
            <a:avLst/>
          </a:prstGeom>
        </p:spPr>
        <p:txBody>
          <a:bodyPr lIns="122687" tIns="61343" rIns="122687" bIns="61343"/>
          <a:lstStyle/>
          <a:p>
            <a:pPr defTabSz="1226923"/>
            <a:fld id="{C764DE79-268F-4C1A-8933-263129D2AF90}" type="datetimeFigureOut">
              <a:rPr lang="en-US" sz="2400">
                <a:solidFill>
                  <a:prstClr val="black"/>
                </a:solidFill>
              </a:rPr>
              <a:pPr defTabSz="1226923"/>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70"/>
            <a:ext cx="5554980" cy="486833"/>
          </a:xfrm>
          <a:prstGeom prst="rect">
            <a:avLst/>
          </a:prstGeom>
        </p:spPr>
        <p:txBody>
          <a:bodyPr lIns="122687" tIns="61343" rIns="122687" bIns="61343"/>
          <a:lstStyle/>
          <a:p>
            <a:pPr defTabSz="1226923"/>
            <a:endParaRPr lang="en-US" sz="2400" dirty="0">
              <a:solidFill>
                <a:prstClr val="black"/>
              </a:solidFill>
            </a:endParaRPr>
          </a:p>
        </p:txBody>
      </p:sp>
      <p:sp>
        <p:nvSpPr>
          <p:cNvPr id="6" name="Slide Number Placeholder 5"/>
          <p:cNvSpPr>
            <a:spLocks noGrp="1"/>
          </p:cNvSpPr>
          <p:nvPr>
            <p:ph type="sldNum" sz="quarter" idx="12"/>
          </p:nvPr>
        </p:nvSpPr>
        <p:spPr>
          <a:xfrm>
            <a:off x="11624310" y="8475170"/>
            <a:ext cx="3703320" cy="486833"/>
          </a:xfrm>
          <a:prstGeom prst="rect">
            <a:avLst/>
          </a:prstGeom>
        </p:spPr>
        <p:txBody>
          <a:bodyPr lIns="122687" tIns="61343" rIns="122687" bIns="61343"/>
          <a:lstStyle/>
          <a:p>
            <a:pPr defTabSz="1226923"/>
            <a:fld id="{48F63A3B-78C7-47BE-AE5E-E10140E04643}" type="slidenum">
              <a:rPr lang="en-US" sz="2400">
                <a:solidFill>
                  <a:prstClr val="black"/>
                </a:solidFill>
              </a:rPr>
              <a:pPr defTabSz="1226923"/>
              <a:t>‹#›</a:t>
            </a:fld>
            <a:endParaRPr lang="en-US" sz="2400" dirty="0">
              <a:solidFill>
                <a:prstClr val="black"/>
              </a:solidFill>
            </a:endParaRPr>
          </a:p>
        </p:txBody>
      </p:sp>
    </p:spTree>
    <p:extLst>
      <p:ext uri="{BB962C8B-B14F-4D97-AF65-F5344CB8AC3E}">
        <p14:creationId xmlns:p14="http://schemas.microsoft.com/office/powerpoint/2010/main" val="2991691937"/>
      </p:ext>
    </p:extLst>
  </p:cSld>
  <p:clrMapOvr>
    <a:masterClrMapping/>
  </p:clrMapOvr>
  <p:transition spd="slow" advClick="0" advTm="0">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22999" y="2279689"/>
            <a:ext cx="14196060" cy="3803649"/>
          </a:xfrm>
          <a:prstGeom prst="rect">
            <a:avLst/>
          </a:prstGeom>
        </p:spPr>
        <p:txBody>
          <a:bodyPr lIns="122687" tIns="61343" rIns="122687" bIns="61343" anchor="b"/>
          <a:lstStyle>
            <a:lvl1pPr>
              <a:defRPr sz="8100"/>
            </a:lvl1pPr>
          </a:lstStyle>
          <a:p>
            <a:r>
              <a:rPr lang="zh-CN" altLang="en-US"/>
              <a:t>单击此处编辑母版标题样式</a:t>
            </a:r>
            <a:endParaRPr lang="en-US" dirty="0"/>
          </a:p>
        </p:txBody>
      </p:sp>
      <p:sp>
        <p:nvSpPr>
          <p:cNvPr id="3" name="Text Placeholder 2"/>
          <p:cNvSpPr>
            <a:spLocks noGrp="1"/>
          </p:cNvSpPr>
          <p:nvPr>
            <p:ph type="body" idx="1"/>
          </p:nvPr>
        </p:nvSpPr>
        <p:spPr>
          <a:xfrm>
            <a:off x="1122999" y="6119321"/>
            <a:ext cx="14196060" cy="2000249"/>
          </a:xfrm>
          <a:prstGeom prst="rect">
            <a:avLst/>
          </a:prstGeom>
        </p:spPr>
        <p:txBody>
          <a:bodyPr lIns="122687" tIns="61343" rIns="122687" bIns="61343"/>
          <a:lstStyle>
            <a:lvl1pPr marL="0" indent="0">
              <a:buNone/>
              <a:defRPr sz="3200">
                <a:solidFill>
                  <a:schemeClr val="tx1">
                    <a:tint val="75000"/>
                  </a:schemeClr>
                </a:solidFill>
              </a:defRPr>
            </a:lvl1pPr>
            <a:lvl2pPr marL="613447" indent="0">
              <a:buNone/>
              <a:defRPr sz="2700">
                <a:solidFill>
                  <a:schemeClr val="tx1">
                    <a:tint val="75000"/>
                  </a:schemeClr>
                </a:solidFill>
              </a:defRPr>
            </a:lvl2pPr>
            <a:lvl3pPr marL="1226892" indent="0">
              <a:buNone/>
              <a:defRPr sz="2400">
                <a:solidFill>
                  <a:schemeClr val="tx1">
                    <a:tint val="75000"/>
                  </a:schemeClr>
                </a:solidFill>
              </a:defRPr>
            </a:lvl3pPr>
            <a:lvl4pPr marL="1840326" indent="0">
              <a:buNone/>
              <a:defRPr sz="2200">
                <a:solidFill>
                  <a:schemeClr val="tx1">
                    <a:tint val="75000"/>
                  </a:schemeClr>
                </a:solidFill>
              </a:defRPr>
            </a:lvl4pPr>
            <a:lvl5pPr marL="2453757" indent="0">
              <a:buNone/>
              <a:defRPr sz="2200">
                <a:solidFill>
                  <a:schemeClr val="tx1">
                    <a:tint val="75000"/>
                  </a:schemeClr>
                </a:solidFill>
              </a:defRPr>
            </a:lvl5pPr>
            <a:lvl6pPr marL="3067200" indent="0">
              <a:buNone/>
              <a:defRPr sz="2200">
                <a:solidFill>
                  <a:schemeClr val="tx1">
                    <a:tint val="75000"/>
                  </a:schemeClr>
                </a:solidFill>
              </a:defRPr>
            </a:lvl6pPr>
            <a:lvl7pPr marL="3680641" indent="0">
              <a:buNone/>
              <a:defRPr sz="2200">
                <a:solidFill>
                  <a:schemeClr val="tx1">
                    <a:tint val="75000"/>
                  </a:schemeClr>
                </a:solidFill>
              </a:defRPr>
            </a:lvl7pPr>
            <a:lvl8pPr marL="4294079" indent="0">
              <a:buNone/>
              <a:defRPr sz="2200">
                <a:solidFill>
                  <a:schemeClr val="tx1">
                    <a:tint val="75000"/>
                  </a:schemeClr>
                </a:solidFill>
              </a:defRPr>
            </a:lvl8pPr>
            <a:lvl9pPr marL="4907517" indent="0">
              <a:buNone/>
              <a:defRPr sz="2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1131570" y="8475170"/>
            <a:ext cx="3703320" cy="486833"/>
          </a:xfrm>
          <a:prstGeom prst="rect">
            <a:avLst/>
          </a:prstGeom>
        </p:spPr>
        <p:txBody>
          <a:bodyPr lIns="122687" tIns="61343" rIns="122687" bIns="61343"/>
          <a:lstStyle/>
          <a:p>
            <a:pPr defTabSz="1226923"/>
            <a:fld id="{C764DE79-268F-4C1A-8933-263129D2AF90}" type="datetimeFigureOut">
              <a:rPr lang="en-US" sz="2400">
                <a:solidFill>
                  <a:prstClr val="black"/>
                </a:solidFill>
              </a:rPr>
              <a:pPr defTabSz="1226923"/>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70"/>
            <a:ext cx="5554980" cy="486833"/>
          </a:xfrm>
          <a:prstGeom prst="rect">
            <a:avLst/>
          </a:prstGeom>
        </p:spPr>
        <p:txBody>
          <a:bodyPr lIns="122687" tIns="61343" rIns="122687" bIns="61343"/>
          <a:lstStyle/>
          <a:p>
            <a:pPr defTabSz="1226923"/>
            <a:endParaRPr lang="en-US" sz="2400" dirty="0">
              <a:solidFill>
                <a:prstClr val="black"/>
              </a:solidFill>
            </a:endParaRPr>
          </a:p>
        </p:txBody>
      </p:sp>
      <p:sp>
        <p:nvSpPr>
          <p:cNvPr id="6" name="Slide Number Placeholder 5"/>
          <p:cNvSpPr>
            <a:spLocks noGrp="1"/>
          </p:cNvSpPr>
          <p:nvPr>
            <p:ph type="sldNum" sz="quarter" idx="12"/>
          </p:nvPr>
        </p:nvSpPr>
        <p:spPr>
          <a:xfrm>
            <a:off x="11624310" y="8475170"/>
            <a:ext cx="3703320" cy="486833"/>
          </a:xfrm>
          <a:prstGeom prst="rect">
            <a:avLst/>
          </a:prstGeom>
        </p:spPr>
        <p:txBody>
          <a:bodyPr lIns="122687" tIns="61343" rIns="122687" bIns="61343"/>
          <a:lstStyle/>
          <a:p>
            <a:pPr defTabSz="1226923"/>
            <a:fld id="{48F63A3B-78C7-47BE-AE5E-E10140E04643}" type="slidenum">
              <a:rPr lang="en-US" sz="2400">
                <a:solidFill>
                  <a:prstClr val="black"/>
                </a:solidFill>
              </a:rPr>
              <a:pPr defTabSz="1226923"/>
              <a:t>‹#›</a:t>
            </a:fld>
            <a:endParaRPr lang="en-US" sz="2400" dirty="0">
              <a:solidFill>
                <a:prstClr val="black"/>
              </a:solidFill>
            </a:endParaRPr>
          </a:p>
        </p:txBody>
      </p:sp>
    </p:spTree>
    <p:extLst>
      <p:ext uri="{BB962C8B-B14F-4D97-AF65-F5344CB8AC3E}">
        <p14:creationId xmlns:p14="http://schemas.microsoft.com/office/powerpoint/2010/main" val="2034155695"/>
      </p:ext>
    </p:extLst>
  </p:cSld>
  <p:clrMapOvr>
    <a:masterClrMapping/>
  </p:clrMapOvr>
  <p:transition spd="slow" advClick="0" advTm="0">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69"/>
            <a:ext cx="14196060" cy="1767417"/>
          </a:xfrm>
          <a:prstGeom prst="rect">
            <a:avLst/>
          </a:prstGeom>
        </p:spPr>
        <p:txBody>
          <a:bodyPr lIns="122687" tIns="61343" rIns="122687" bIns="61343"/>
          <a:lstStyle/>
          <a:p>
            <a:r>
              <a:rPr lang="zh-CN" altLang="en-US"/>
              <a:t>单击此处编辑母版标题样式</a:t>
            </a:r>
            <a:endParaRPr lang="en-US" dirty="0"/>
          </a:p>
        </p:txBody>
      </p:sp>
      <p:sp>
        <p:nvSpPr>
          <p:cNvPr id="3" name="Content Placeholder 2"/>
          <p:cNvSpPr>
            <a:spLocks noGrp="1"/>
          </p:cNvSpPr>
          <p:nvPr>
            <p:ph sz="half" idx="1"/>
          </p:nvPr>
        </p:nvSpPr>
        <p:spPr>
          <a:xfrm>
            <a:off x="1131570" y="2434167"/>
            <a:ext cx="6995160" cy="5801785"/>
          </a:xfrm>
          <a:prstGeom prst="rect">
            <a:avLst/>
          </a:prstGeom>
        </p:spPr>
        <p:txBody>
          <a:bodyPr lIns="122687" tIns="61343" rIns="122687" bIns="6134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8332470" y="2434167"/>
            <a:ext cx="6995160" cy="5801785"/>
          </a:xfrm>
          <a:prstGeom prst="rect">
            <a:avLst/>
          </a:prstGeom>
        </p:spPr>
        <p:txBody>
          <a:bodyPr lIns="122687" tIns="61343" rIns="122687" bIns="6134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1131570" y="8475170"/>
            <a:ext cx="3703320" cy="486833"/>
          </a:xfrm>
          <a:prstGeom prst="rect">
            <a:avLst/>
          </a:prstGeom>
        </p:spPr>
        <p:txBody>
          <a:bodyPr lIns="122687" tIns="61343" rIns="122687" bIns="61343"/>
          <a:lstStyle/>
          <a:p>
            <a:pPr defTabSz="1226923"/>
            <a:fld id="{C764DE79-268F-4C1A-8933-263129D2AF90}" type="datetimeFigureOut">
              <a:rPr lang="en-US" sz="2400">
                <a:solidFill>
                  <a:prstClr val="black"/>
                </a:solidFill>
              </a:rPr>
              <a:pPr defTabSz="1226923"/>
              <a:t>1/23/2022</a:t>
            </a:fld>
            <a:endParaRPr lang="en-US" sz="2400" dirty="0">
              <a:solidFill>
                <a:prstClr val="black"/>
              </a:solidFill>
            </a:endParaRPr>
          </a:p>
        </p:txBody>
      </p:sp>
      <p:sp>
        <p:nvSpPr>
          <p:cNvPr id="6" name="Footer Placeholder 5"/>
          <p:cNvSpPr>
            <a:spLocks noGrp="1"/>
          </p:cNvSpPr>
          <p:nvPr>
            <p:ph type="ftr" sz="quarter" idx="11"/>
          </p:nvPr>
        </p:nvSpPr>
        <p:spPr>
          <a:xfrm>
            <a:off x="5452110" y="8475170"/>
            <a:ext cx="5554980" cy="486833"/>
          </a:xfrm>
          <a:prstGeom prst="rect">
            <a:avLst/>
          </a:prstGeom>
        </p:spPr>
        <p:txBody>
          <a:bodyPr lIns="122687" tIns="61343" rIns="122687" bIns="61343"/>
          <a:lstStyle/>
          <a:p>
            <a:pPr defTabSz="1226923"/>
            <a:endParaRPr lang="en-US" sz="2400" dirty="0">
              <a:solidFill>
                <a:prstClr val="black"/>
              </a:solidFill>
            </a:endParaRPr>
          </a:p>
        </p:txBody>
      </p:sp>
      <p:sp>
        <p:nvSpPr>
          <p:cNvPr id="7" name="Slide Number Placeholder 6"/>
          <p:cNvSpPr>
            <a:spLocks noGrp="1"/>
          </p:cNvSpPr>
          <p:nvPr>
            <p:ph type="sldNum" sz="quarter" idx="12"/>
          </p:nvPr>
        </p:nvSpPr>
        <p:spPr>
          <a:xfrm>
            <a:off x="11624310" y="8475170"/>
            <a:ext cx="3703320" cy="486833"/>
          </a:xfrm>
          <a:prstGeom prst="rect">
            <a:avLst/>
          </a:prstGeom>
        </p:spPr>
        <p:txBody>
          <a:bodyPr lIns="122687" tIns="61343" rIns="122687" bIns="61343"/>
          <a:lstStyle/>
          <a:p>
            <a:pPr defTabSz="1226923"/>
            <a:fld id="{48F63A3B-78C7-47BE-AE5E-E10140E04643}" type="slidenum">
              <a:rPr lang="en-US" sz="2400">
                <a:solidFill>
                  <a:prstClr val="black"/>
                </a:solidFill>
              </a:rPr>
              <a:pPr defTabSz="1226923"/>
              <a:t>‹#›</a:t>
            </a:fld>
            <a:endParaRPr lang="en-US" sz="2400" dirty="0">
              <a:solidFill>
                <a:prstClr val="black"/>
              </a:solidFill>
            </a:endParaRPr>
          </a:p>
        </p:txBody>
      </p:sp>
    </p:spTree>
    <p:extLst>
      <p:ext uri="{BB962C8B-B14F-4D97-AF65-F5344CB8AC3E}">
        <p14:creationId xmlns:p14="http://schemas.microsoft.com/office/powerpoint/2010/main" val="3913495913"/>
      </p:ext>
    </p:extLst>
  </p:cSld>
  <p:clrMapOvr>
    <a:masterClrMapping/>
  </p:clrMapOvr>
  <p:transition spd="slow" advClick="0" advTm="0">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133714" y="486869"/>
            <a:ext cx="14196060" cy="1767417"/>
          </a:xfrm>
          <a:prstGeom prst="rect">
            <a:avLst/>
          </a:prstGeom>
        </p:spPr>
        <p:txBody>
          <a:bodyPr lIns="122687" tIns="61343" rIns="122687" bIns="61343"/>
          <a:lstStyle/>
          <a:p>
            <a:r>
              <a:rPr lang="zh-CN" altLang="en-US"/>
              <a:t>单击此处编辑母版标题样式</a:t>
            </a:r>
            <a:endParaRPr lang="en-US" dirty="0"/>
          </a:p>
        </p:txBody>
      </p:sp>
      <p:sp>
        <p:nvSpPr>
          <p:cNvPr id="3" name="Text Placeholder 2"/>
          <p:cNvSpPr>
            <a:spLocks noGrp="1"/>
          </p:cNvSpPr>
          <p:nvPr>
            <p:ph type="body" idx="1"/>
          </p:nvPr>
        </p:nvSpPr>
        <p:spPr>
          <a:xfrm>
            <a:off x="1133716" y="2241552"/>
            <a:ext cx="6963012" cy="1098549"/>
          </a:xfrm>
          <a:prstGeom prst="rect">
            <a:avLst/>
          </a:prstGeom>
        </p:spPr>
        <p:txBody>
          <a:bodyPr lIns="122687" tIns="61343" rIns="122687" bIns="61343" anchor="b"/>
          <a:lstStyle>
            <a:lvl1pPr marL="0" indent="0">
              <a:buNone/>
              <a:defRPr sz="3200" b="1"/>
            </a:lvl1pPr>
            <a:lvl2pPr marL="613447" indent="0">
              <a:buNone/>
              <a:defRPr sz="2700" b="1"/>
            </a:lvl2pPr>
            <a:lvl3pPr marL="1226892" indent="0">
              <a:buNone/>
              <a:defRPr sz="2400" b="1"/>
            </a:lvl3pPr>
            <a:lvl4pPr marL="1840326" indent="0">
              <a:buNone/>
              <a:defRPr sz="2200" b="1"/>
            </a:lvl4pPr>
            <a:lvl5pPr marL="2453757" indent="0">
              <a:buNone/>
              <a:defRPr sz="2200" b="1"/>
            </a:lvl5pPr>
            <a:lvl6pPr marL="3067200" indent="0">
              <a:buNone/>
              <a:defRPr sz="2200" b="1"/>
            </a:lvl6pPr>
            <a:lvl7pPr marL="3680641" indent="0">
              <a:buNone/>
              <a:defRPr sz="2200" b="1"/>
            </a:lvl7pPr>
            <a:lvl8pPr marL="4294079" indent="0">
              <a:buNone/>
              <a:defRPr sz="2200" b="1"/>
            </a:lvl8pPr>
            <a:lvl9pPr marL="4907517" indent="0">
              <a:buNone/>
              <a:defRPr sz="2200" b="1"/>
            </a:lvl9pPr>
          </a:lstStyle>
          <a:p>
            <a:pPr lvl="0"/>
            <a:r>
              <a:rPr lang="zh-CN" altLang="en-US"/>
              <a:t>单击此处编辑母版文本样式</a:t>
            </a:r>
          </a:p>
        </p:txBody>
      </p:sp>
      <p:sp>
        <p:nvSpPr>
          <p:cNvPr id="4" name="Content Placeholder 3"/>
          <p:cNvSpPr>
            <a:spLocks noGrp="1"/>
          </p:cNvSpPr>
          <p:nvPr>
            <p:ph sz="half" idx="2"/>
          </p:nvPr>
        </p:nvSpPr>
        <p:spPr>
          <a:xfrm>
            <a:off x="1133716" y="3340100"/>
            <a:ext cx="6963012" cy="4912784"/>
          </a:xfrm>
          <a:prstGeom prst="rect">
            <a:avLst/>
          </a:prstGeom>
        </p:spPr>
        <p:txBody>
          <a:bodyPr lIns="122687" tIns="61343" rIns="122687" bIns="6134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8332471" y="2241552"/>
            <a:ext cx="6997304" cy="1098549"/>
          </a:xfrm>
          <a:prstGeom prst="rect">
            <a:avLst/>
          </a:prstGeom>
        </p:spPr>
        <p:txBody>
          <a:bodyPr lIns="122687" tIns="61343" rIns="122687" bIns="61343" anchor="b"/>
          <a:lstStyle>
            <a:lvl1pPr marL="0" indent="0">
              <a:buNone/>
              <a:defRPr sz="3200" b="1"/>
            </a:lvl1pPr>
            <a:lvl2pPr marL="613447" indent="0">
              <a:buNone/>
              <a:defRPr sz="2700" b="1"/>
            </a:lvl2pPr>
            <a:lvl3pPr marL="1226892" indent="0">
              <a:buNone/>
              <a:defRPr sz="2400" b="1"/>
            </a:lvl3pPr>
            <a:lvl4pPr marL="1840326" indent="0">
              <a:buNone/>
              <a:defRPr sz="2200" b="1"/>
            </a:lvl4pPr>
            <a:lvl5pPr marL="2453757" indent="0">
              <a:buNone/>
              <a:defRPr sz="2200" b="1"/>
            </a:lvl5pPr>
            <a:lvl6pPr marL="3067200" indent="0">
              <a:buNone/>
              <a:defRPr sz="2200" b="1"/>
            </a:lvl6pPr>
            <a:lvl7pPr marL="3680641" indent="0">
              <a:buNone/>
              <a:defRPr sz="2200" b="1"/>
            </a:lvl7pPr>
            <a:lvl8pPr marL="4294079" indent="0">
              <a:buNone/>
              <a:defRPr sz="2200" b="1"/>
            </a:lvl8pPr>
            <a:lvl9pPr marL="4907517" indent="0">
              <a:buNone/>
              <a:defRPr sz="2200" b="1"/>
            </a:lvl9pPr>
          </a:lstStyle>
          <a:p>
            <a:pPr lvl="0"/>
            <a:r>
              <a:rPr lang="zh-CN" altLang="en-US"/>
              <a:t>单击此处编辑母版文本样式</a:t>
            </a:r>
          </a:p>
        </p:txBody>
      </p:sp>
      <p:sp>
        <p:nvSpPr>
          <p:cNvPr id="6" name="Content Placeholder 5"/>
          <p:cNvSpPr>
            <a:spLocks noGrp="1"/>
          </p:cNvSpPr>
          <p:nvPr>
            <p:ph sz="quarter" idx="4"/>
          </p:nvPr>
        </p:nvSpPr>
        <p:spPr>
          <a:xfrm>
            <a:off x="8332471" y="3340100"/>
            <a:ext cx="6997304" cy="4912784"/>
          </a:xfrm>
          <a:prstGeom prst="rect">
            <a:avLst/>
          </a:prstGeom>
        </p:spPr>
        <p:txBody>
          <a:bodyPr lIns="122687" tIns="61343" rIns="122687" bIns="6134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1131570" y="8475170"/>
            <a:ext cx="3703320" cy="486833"/>
          </a:xfrm>
          <a:prstGeom prst="rect">
            <a:avLst/>
          </a:prstGeom>
        </p:spPr>
        <p:txBody>
          <a:bodyPr lIns="122687" tIns="61343" rIns="122687" bIns="61343"/>
          <a:lstStyle/>
          <a:p>
            <a:pPr defTabSz="1226923"/>
            <a:fld id="{C764DE79-268F-4C1A-8933-263129D2AF90}" type="datetimeFigureOut">
              <a:rPr lang="en-US" sz="2400">
                <a:solidFill>
                  <a:prstClr val="black"/>
                </a:solidFill>
              </a:rPr>
              <a:pPr defTabSz="1226923"/>
              <a:t>1/23/2022</a:t>
            </a:fld>
            <a:endParaRPr lang="en-US" sz="2400" dirty="0">
              <a:solidFill>
                <a:prstClr val="black"/>
              </a:solidFill>
            </a:endParaRPr>
          </a:p>
        </p:txBody>
      </p:sp>
      <p:sp>
        <p:nvSpPr>
          <p:cNvPr id="8" name="Footer Placeholder 7"/>
          <p:cNvSpPr>
            <a:spLocks noGrp="1"/>
          </p:cNvSpPr>
          <p:nvPr>
            <p:ph type="ftr" sz="quarter" idx="11"/>
          </p:nvPr>
        </p:nvSpPr>
        <p:spPr>
          <a:xfrm>
            <a:off x="5452110" y="8475170"/>
            <a:ext cx="5554980" cy="486833"/>
          </a:xfrm>
          <a:prstGeom prst="rect">
            <a:avLst/>
          </a:prstGeom>
        </p:spPr>
        <p:txBody>
          <a:bodyPr lIns="122687" tIns="61343" rIns="122687" bIns="61343"/>
          <a:lstStyle/>
          <a:p>
            <a:pPr defTabSz="1226923"/>
            <a:endParaRPr lang="en-US" sz="2400" dirty="0">
              <a:solidFill>
                <a:prstClr val="black"/>
              </a:solidFill>
            </a:endParaRPr>
          </a:p>
        </p:txBody>
      </p:sp>
      <p:sp>
        <p:nvSpPr>
          <p:cNvPr id="9" name="Slide Number Placeholder 8"/>
          <p:cNvSpPr>
            <a:spLocks noGrp="1"/>
          </p:cNvSpPr>
          <p:nvPr>
            <p:ph type="sldNum" sz="quarter" idx="12"/>
          </p:nvPr>
        </p:nvSpPr>
        <p:spPr>
          <a:xfrm>
            <a:off x="11624310" y="8475170"/>
            <a:ext cx="3703320" cy="486833"/>
          </a:xfrm>
          <a:prstGeom prst="rect">
            <a:avLst/>
          </a:prstGeom>
        </p:spPr>
        <p:txBody>
          <a:bodyPr lIns="122687" tIns="61343" rIns="122687" bIns="61343"/>
          <a:lstStyle/>
          <a:p>
            <a:pPr defTabSz="1226923"/>
            <a:fld id="{48F63A3B-78C7-47BE-AE5E-E10140E04643}" type="slidenum">
              <a:rPr lang="en-US" sz="2400">
                <a:solidFill>
                  <a:prstClr val="black"/>
                </a:solidFill>
              </a:rPr>
              <a:pPr defTabSz="1226923"/>
              <a:t>‹#›</a:t>
            </a:fld>
            <a:endParaRPr lang="en-US" sz="2400" dirty="0">
              <a:solidFill>
                <a:prstClr val="black"/>
              </a:solidFill>
            </a:endParaRPr>
          </a:p>
        </p:txBody>
      </p:sp>
    </p:spTree>
    <p:extLst>
      <p:ext uri="{BB962C8B-B14F-4D97-AF65-F5344CB8AC3E}">
        <p14:creationId xmlns:p14="http://schemas.microsoft.com/office/powerpoint/2010/main" val="1315770017"/>
      </p:ext>
    </p:extLst>
  </p:cSld>
  <p:clrMapOvr>
    <a:masterClrMapping/>
  </p:clrMapOvr>
  <p:transition spd="slow" advClick="0" advTm="0">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69"/>
            <a:ext cx="14196060" cy="1767417"/>
          </a:xfrm>
          <a:prstGeom prst="rect">
            <a:avLst/>
          </a:prstGeom>
        </p:spPr>
        <p:txBody>
          <a:bodyPr lIns="122687" tIns="61343" rIns="122687" bIns="61343"/>
          <a:lstStyle/>
          <a:p>
            <a:r>
              <a:rPr lang="zh-CN" altLang="en-US"/>
              <a:t>单击此处编辑母版标题样式</a:t>
            </a:r>
            <a:endParaRPr lang="en-US" dirty="0"/>
          </a:p>
        </p:txBody>
      </p:sp>
      <p:sp>
        <p:nvSpPr>
          <p:cNvPr id="3" name="Date Placeholder 2"/>
          <p:cNvSpPr>
            <a:spLocks noGrp="1"/>
          </p:cNvSpPr>
          <p:nvPr>
            <p:ph type="dt" sz="half" idx="10"/>
          </p:nvPr>
        </p:nvSpPr>
        <p:spPr>
          <a:xfrm>
            <a:off x="1131570" y="8475170"/>
            <a:ext cx="3703320" cy="486833"/>
          </a:xfrm>
          <a:prstGeom prst="rect">
            <a:avLst/>
          </a:prstGeom>
        </p:spPr>
        <p:txBody>
          <a:bodyPr lIns="122687" tIns="61343" rIns="122687" bIns="61343"/>
          <a:lstStyle/>
          <a:p>
            <a:pPr defTabSz="1226923"/>
            <a:fld id="{C764DE79-268F-4C1A-8933-263129D2AF90}" type="datetimeFigureOut">
              <a:rPr lang="en-US" sz="2400">
                <a:solidFill>
                  <a:prstClr val="black"/>
                </a:solidFill>
              </a:rPr>
              <a:pPr defTabSz="1226923"/>
              <a:t>1/23/2022</a:t>
            </a:fld>
            <a:endParaRPr lang="en-US" sz="2400" dirty="0">
              <a:solidFill>
                <a:prstClr val="black"/>
              </a:solidFill>
            </a:endParaRPr>
          </a:p>
        </p:txBody>
      </p:sp>
      <p:sp>
        <p:nvSpPr>
          <p:cNvPr id="4" name="Footer Placeholder 3"/>
          <p:cNvSpPr>
            <a:spLocks noGrp="1"/>
          </p:cNvSpPr>
          <p:nvPr>
            <p:ph type="ftr" sz="quarter" idx="11"/>
          </p:nvPr>
        </p:nvSpPr>
        <p:spPr>
          <a:xfrm>
            <a:off x="5452110" y="8475170"/>
            <a:ext cx="5554980" cy="486833"/>
          </a:xfrm>
          <a:prstGeom prst="rect">
            <a:avLst/>
          </a:prstGeom>
        </p:spPr>
        <p:txBody>
          <a:bodyPr lIns="122687" tIns="61343" rIns="122687" bIns="61343"/>
          <a:lstStyle/>
          <a:p>
            <a:pPr defTabSz="1226923"/>
            <a:endParaRPr lang="en-US" sz="2400" dirty="0">
              <a:solidFill>
                <a:prstClr val="black"/>
              </a:solidFill>
            </a:endParaRPr>
          </a:p>
        </p:txBody>
      </p:sp>
      <p:sp>
        <p:nvSpPr>
          <p:cNvPr id="5" name="Slide Number Placeholder 4"/>
          <p:cNvSpPr>
            <a:spLocks noGrp="1"/>
          </p:cNvSpPr>
          <p:nvPr>
            <p:ph type="sldNum" sz="quarter" idx="12"/>
          </p:nvPr>
        </p:nvSpPr>
        <p:spPr>
          <a:xfrm>
            <a:off x="11624310" y="8475170"/>
            <a:ext cx="3703320" cy="486833"/>
          </a:xfrm>
          <a:prstGeom prst="rect">
            <a:avLst/>
          </a:prstGeom>
        </p:spPr>
        <p:txBody>
          <a:bodyPr lIns="122687" tIns="61343" rIns="122687" bIns="61343"/>
          <a:lstStyle/>
          <a:p>
            <a:pPr defTabSz="1226923"/>
            <a:fld id="{48F63A3B-78C7-47BE-AE5E-E10140E04643}" type="slidenum">
              <a:rPr lang="en-US" sz="2400">
                <a:solidFill>
                  <a:prstClr val="black"/>
                </a:solidFill>
              </a:rPr>
              <a:pPr defTabSz="1226923"/>
              <a:t>‹#›</a:t>
            </a:fld>
            <a:endParaRPr lang="en-US" sz="2400" dirty="0">
              <a:solidFill>
                <a:prstClr val="black"/>
              </a:solidFill>
            </a:endParaRPr>
          </a:p>
        </p:txBody>
      </p:sp>
    </p:spTree>
    <p:extLst>
      <p:ext uri="{BB962C8B-B14F-4D97-AF65-F5344CB8AC3E}">
        <p14:creationId xmlns:p14="http://schemas.microsoft.com/office/powerpoint/2010/main" val="2621378738"/>
      </p:ext>
    </p:extLst>
  </p:cSld>
  <p:clrMapOvr>
    <a:masterClrMapping/>
  </p:clrMapOvr>
  <p:transition spd="slow" advClick="0" advTm="0">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31570" y="8475170"/>
            <a:ext cx="3703320" cy="486833"/>
          </a:xfrm>
          <a:prstGeom prst="rect">
            <a:avLst/>
          </a:prstGeom>
        </p:spPr>
        <p:txBody>
          <a:bodyPr lIns="122687" tIns="61343" rIns="122687" bIns="61343"/>
          <a:lstStyle/>
          <a:p>
            <a:pPr defTabSz="1226923"/>
            <a:fld id="{C764DE79-268F-4C1A-8933-263129D2AF90}" type="datetimeFigureOut">
              <a:rPr lang="en-US" sz="2400">
                <a:solidFill>
                  <a:prstClr val="black"/>
                </a:solidFill>
              </a:rPr>
              <a:pPr defTabSz="1226923"/>
              <a:t>1/23/2022</a:t>
            </a:fld>
            <a:endParaRPr lang="en-US" sz="2400" dirty="0">
              <a:solidFill>
                <a:prstClr val="black"/>
              </a:solidFill>
            </a:endParaRPr>
          </a:p>
        </p:txBody>
      </p:sp>
      <p:sp>
        <p:nvSpPr>
          <p:cNvPr id="3" name="Footer Placeholder 2"/>
          <p:cNvSpPr>
            <a:spLocks noGrp="1"/>
          </p:cNvSpPr>
          <p:nvPr>
            <p:ph type="ftr" sz="quarter" idx="11"/>
          </p:nvPr>
        </p:nvSpPr>
        <p:spPr>
          <a:xfrm>
            <a:off x="5452110" y="8475170"/>
            <a:ext cx="5554980" cy="486833"/>
          </a:xfrm>
          <a:prstGeom prst="rect">
            <a:avLst/>
          </a:prstGeom>
        </p:spPr>
        <p:txBody>
          <a:bodyPr lIns="122687" tIns="61343" rIns="122687" bIns="61343"/>
          <a:lstStyle/>
          <a:p>
            <a:pPr defTabSz="1226923"/>
            <a:endParaRPr lang="en-US" sz="2400" dirty="0">
              <a:solidFill>
                <a:prstClr val="black"/>
              </a:solidFill>
            </a:endParaRPr>
          </a:p>
        </p:txBody>
      </p:sp>
      <p:sp>
        <p:nvSpPr>
          <p:cNvPr id="4" name="Slide Number Placeholder 3"/>
          <p:cNvSpPr>
            <a:spLocks noGrp="1"/>
          </p:cNvSpPr>
          <p:nvPr>
            <p:ph type="sldNum" sz="quarter" idx="12"/>
          </p:nvPr>
        </p:nvSpPr>
        <p:spPr>
          <a:xfrm>
            <a:off x="11624310" y="8475170"/>
            <a:ext cx="3703320" cy="486833"/>
          </a:xfrm>
          <a:prstGeom prst="rect">
            <a:avLst/>
          </a:prstGeom>
        </p:spPr>
        <p:txBody>
          <a:bodyPr lIns="122687" tIns="61343" rIns="122687" bIns="61343"/>
          <a:lstStyle/>
          <a:p>
            <a:pPr defTabSz="1226923"/>
            <a:fld id="{48F63A3B-78C7-47BE-AE5E-E10140E04643}" type="slidenum">
              <a:rPr lang="en-US" sz="2400">
                <a:solidFill>
                  <a:prstClr val="black"/>
                </a:solidFill>
              </a:rPr>
              <a:pPr defTabSz="1226923"/>
              <a:t>‹#›</a:t>
            </a:fld>
            <a:endParaRPr lang="en-US" sz="2400" dirty="0">
              <a:solidFill>
                <a:prstClr val="black"/>
              </a:solidFill>
            </a:endParaRPr>
          </a:p>
        </p:txBody>
      </p:sp>
    </p:spTree>
    <p:extLst>
      <p:ext uri="{BB962C8B-B14F-4D97-AF65-F5344CB8AC3E}">
        <p14:creationId xmlns:p14="http://schemas.microsoft.com/office/powerpoint/2010/main" val="2272652158"/>
      </p:ext>
    </p:extLst>
  </p:cSld>
  <p:clrMapOvr>
    <a:masterClrMapping/>
  </p:clrMapOvr>
  <p:transition spd="slow" advClick="0" advTm="0">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a:prstGeom prst="rect">
            <a:avLst/>
          </a:prstGeom>
        </p:spPr>
        <p:txBody>
          <a:bodyPr lIns="122687" tIns="61343" rIns="122687" bIns="61343" anchor="b"/>
          <a:lstStyle>
            <a:lvl1pPr>
              <a:defRPr sz="4300"/>
            </a:lvl1pPr>
          </a:lstStyle>
          <a:p>
            <a:r>
              <a:rPr lang="zh-CN" altLang="en-US"/>
              <a:t>单击此处编辑母版标题样式</a:t>
            </a:r>
            <a:endParaRPr lang="en-US" dirty="0"/>
          </a:p>
        </p:txBody>
      </p:sp>
      <p:sp>
        <p:nvSpPr>
          <p:cNvPr id="3" name="Content Placeholder 2"/>
          <p:cNvSpPr>
            <a:spLocks noGrp="1"/>
          </p:cNvSpPr>
          <p:nvPr>
            <p:ph idx="1"/>
          </p:nvPr>
        </p:nvSpPr>
        <p:spPr>
          <a:xfrm>
            <a:off x="6997304" y="1316603"/>
            <a:ext cx="8332470" cy="6498167"/>
          </a:xfrm>
          <a:prstGeom prst="rect">
            <a:avLst/>
          </a:prstGeom>
        </p:spPr>
        <p:txBody>
          <a:bodyPr lIns="122687" tIns="61343" rIns="122687" bIns="61343"/>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133714" y="2743203"/>
            <a:ext cx="5308520" cy="5082117"/>
          </a:xfrm>
          <a:prstGeom prst="rect">
            <a:avLst/>
          </a:prstGeom>
        </p:spPr>
        <p:txBody>
          <a:bodyPr lIns="122687" tIns="61343" rIns="122687" bIns="61343"/>
          <a:lstStyle>
            <a:lvl1pPr marL="0" indent="0">
              <a:buNone/>
              <a:defRPr sz="2200"/>
            </a:lvl1pPr>
            <a:lvl2pPr marL="613447" indent="0">
              <a:buNone/>
              <a:defRPr sz="1900"/>
            </a:lvl2pPr>
            <a:lvl3pPr marL="1226892" indent="0">
              <a:buNone/>
              <a:defRPr sz="1600"/>
            </a:lvl3pPr>
            <a:lvl4pPr marL="1840326" indent="0">
              <a:buNone/>
              <a:defRPr sz="1300"/>
            </a:lvl4pPr>
            <a:lvl5pPr marL="2453757" indent="0">
              <a:buNone/>
              <a:defRPr sz="1300"/>
            </a:lvl5pPr>
            <a:lvl6pPr marL="3067200" indent="0">
              <a:buNone/>
              <a:defRPr sz="1300"/>
            </a:lvl6pPr>
            <a:lvl7pPr marL="3680641" indent="0">
              <a:buNone/>
              <a:defRPr sz="1300"/>
            </a:lvl7pPr>
            <a:lvl8pPr marL="4294079" indent="0">
              <a:buNone/>
              <a:defRPr sz="1300"/>
            </a:lvl8pPr>
            <a:lvl9pPr marL="4907517" indent="0">
              <a:buNone/>
              <a:defRPr sz="1300"/>
            </a:lvl9pPr>
          </a:lstStyle>
          <a:p>
            <a:pPr lvl="0"/>
            <a:r>
              <a:rPr lang="zh-CN" altLang="en-US"/>
              <a:t>单击此处编辑母版文本样式</a:t>
            </a:r>
          </a:p>
        </p:txBody>
      </p:sp>
      <p:sp>
        <p:nvSpPr>
          <p:cNvPr id="5" name="Date Placeholder 4"/>
          <p:cNvSpPr>
            <a:spLocks noGrp="1"/>
          </p:cNvSpPr>
          <p:nvPr>
            <p:ph type="dt" sz="half" idx="10"/>
          </p:nvPr>
        </p:nvSpPr>
        <p:spPr>
          <a:xfrm>
            <a:off x="1131570" y="8475170"/>
            <a:ext cx="3703320" cy="486833"/>
          </a:xfrm>
          <a:prstGeom prst="rect">
            <a:avLst/>
          </a:prstGeom>
        </p:spPr>
        <p:txBody>
          <a:bodyPr lIns="122687" tIns="61343" rIns="122687" bIns="61343"/>
          <a:lstStyle/>
          <a:p>
            <a:pPr defTabSz="1226923"/>
            <a:fld id="{C764DE79-268F-4C1A-8933-263129D2AF90}" type="datetimeFigureOut">
              <a:rPr lang="en-US" sz="2400">
                <a:solidFill>
                  <a:prstClr val="black"/>
                </a:solidFill>
              </a:rPr>
              <a:pPr defTabSz="1226923"/>
              <a:t>1/23/2022</a:t>
            </a:fld>
            <a:endParaRPr lang="en-US" sz="2400" dirty="0">
              <a:solidFill>
                <a:prstClr val="black"/>
              </a:solidFill>
            </a:endParaRPr>
          </a:p>
        </p:txBody>
      </p:sp>
      <p:sp>
        <p:nvSpPr>
          <p:cNvPr id="6" name="Footer Placeholder 5"/>
          <p:cNvSpPr>
            <a:spLocks noGrp="1"/>
          </p:cNvSpPr>
          <p:nvPr>
            <p:ph type="ftr" sz="quarter" idx="11"/>
          </p:nvPr>
        </p:nvSpPr>
        <p:spPr>
          <a:xfrm>
            <a:off x="5452110" y="8475170"/>
            <a:ext cx="5554980" cy="486833"/>
          </a:xfrm>
          <a:prstGeom prst="rect">
            <a:avLst/>
          </a:prstGeom>
        </p:spPr>
        <p:txBody>
          <a:bodyPr lIns="122687" tIns="61343" rIns="122687" bIns="61343"/>
          <a:lstStyle/>
          <a:p>
            <a:pPr defTabSz="1226923"/>
            <a:endParaRPr lang="en-US" sz="2400" dirty="0">
              <a:solidFill>
                <a:prstClr val="black"/>
              </a:solidFill>
            </a:endParaRPr>
          </a:p>
        </p:txBody>
      </p:sp>
      <p:sp>
        <p:nvSpPr>
          <p:cNvPr id="7" name="Slide Number Placeholder 6"/>
          <p:cNvSpPr>
            <a:spLocks noGrp="1"/>
          </p:cNvSpPr>
          <p:nvPr>
            <p:ph type="sldNum" sz="quarter" idx="12"/>
          </p:nvPr>
        </p:nvSpPr>
        <p:spPr>
          <a:xfrm>
            <a:off x="11624310" y="8475170"/>
            <a:ext cx="3703320" cy="486833"/>
          </a:xfrm>
          <a:prstGeom prst="rect">
            <a:avLst/>
          </a:prstGeom>
        </p:spPr>
        <p:txBody>
          <a:bodyPr lIns="122687" tIns="61343" rIns="122687" bIns="61343"/>
          <a:lstStyle/>
          <a:p>
            <a:pPr defTabSz="1226923"/>
            <a:fld id="{48F63A3B-78C7-47BE-AE5E-E10140E04643}" type="slidenum">
              <a:rPr lang="en-US" sz="2400">
                <a:solidFill>
                  <a:prstClr val="black"/>
                </a:solidFill>
              </a:rPr>
              <a:pPr defTabSz="1226923"/>
              <a:t>‹#›</a:t>
            </a:fld>
            <a:endParaRPr lang="en-US" sz="2400" dirty="0">
              <a:solidFill>
                <a:prstClr val="black"/>
              </a:solidFill>
            </a:endParaRPr>
          </a:p>
        </p:txBody>
      </p:sp>
    </p:spTree>
    <p:extLst>
      <p:ext uri="{BB962C8B-B14F-4D97-AF65-F5344CB8AC3E}">
        <p14:creationId xmlns:p14="http://schemas.microsoft.com/office/powerpoint/2010/main" val="1603368931"/>
      </p:ext>
    </p:extLst>
  </p:cSld>
  <p:clrMapOvr>
    <a:masterClrMapping/>
  </p:clrMapOvr>
  <p:transition spd="slow" advClick="0" advTm="0">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a:prstGeom prst="rect">
            <a:avLst/>
          </a:prstGeom>
        </p:spPr>
        <p:txBody>
          <a:bodyPr lIns="122687" tIns="61343" rIns="122687" bIns="61343" anchor="b"/>
          <a:lstStyle>
            <a:lvl1pPr>
              <a:defRPr sz="43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997304" y="1316603"/>
            <a:ext cx="8332470" cy="6498167"/>
          </a:xfrm>
          <a:prstGeom prst="rect">
            <a:avLst/>
          </a:prstGeom>
        </p:spPr>
        <p:txBody>
          <a:bodyPr lIns="122687" tIns="61343" rIns="122687" bIns="61343" anchor="t"/>
          <a:lstStyle>
            <a:lvl1pPr marL="0" indent="0">
              <a:buNone/>
              <a:defRPr sz="4300"/>
            </a:lvl1pPr>
            <a:lvl2pPr marL="613447" indent="0">
              <a:buNone/>
              <a:defRPr sz="3800"/>
            </a:lvl2pPr>
            <a:lvl3pPr marL="1226892" indent="0">
              <a:buNone/>
              <a:defRPr sz="3200"/>
            </a:lvl3pPr>
            <a:lvl4pPr marL="1840326" indent="0">
              <a:buNone/>
              <a:defRPr sz="2700"/>
            </a:lvl4pPr>
            <a:lvl5pPr marL="2453757" indent="0">
              <a:buNone/>
              <a:defRPr sz="2700"/>
            </a:lvl5pPr>
            <a:lvl6pPr marL="3067200" indent="0">
              <a:buNone/>
              <a:defRPr sz="2700"/>
            </a:lvl6pPr>
            <a:lvl7pPr marL="3680641" indent="0">
              <a:buNone/>
              <a:defRPr sz="2700"/>
            </a:lvl7pPr>
            <a:lvl8pPr marL="4294079" indent="0">
              <a:buNone/>
              <a:defRPr sz="2700"/>
            </a:lvl8pPr>
            <a:lvl9pPr marL="4907517" indent="0">
              <a:buNone/>
              <a:defRPr sz="2700"/>
            </a:lvl9pPr>
          </a:lstStyle>
          <a:p>
            <a:r>
              <a:rPr lang="zh-CN" altLang="en-US"/>
              <a:t>单击图标添加图片</a:t>
            </a:r>
            <a:endParaRPr lang="en-US" dirty="0"/>
          </a:p>
        </p:txBody>
      </p:sp>
      <p:sp>
        <p:nvSpPr>
          <p:cNvPr id="4" name="Text Placeholder 3"/>
          <p:cNvSpPr>
            <a:spLocks noGrp="1"/>
          </p:cNvSpPr>
          <p:nvPr>
            <p:ph type="body" sz="half" idx="2"/>
          </p:nvPr>
        </p:nvSpPr>
        <p:spPr>
          <a:xfrm>
            <a:off x="1133714" y="2743203"/>
            <a:ext cx="5308520" cy="5082117"/>
          </a:xfrm>
          <a:prstGeom prst="rect">
            <a:avLst/>
          </a:prstGeom>
        </p:spPr>
        <p:txBody>
          <a:bodyPr lIns="122687" tIns="61343" rIns="122687" bIns="61343"/>
          <a:lstStyle>
            <a:lvl1pPr marL="0" indent="0">
              <a:buNone/>
              <a:defRPr sz="2200"/>
            </a:lvl1pPr>
            <a:lvl2pPr marL="613447" indent="0">
              <a:buNone/>
              <a:defRPr sz="1900"/>
            </a:lvl2pPr>
            <a:lvl3pPr marL="1226892" indent="0">
              <a:buNone/>
              <a:defRPr sz="1600"/>
            </a:lvl3pPr>
            <a:lvl4pPr marL="1840326" indent="0">
              <a:buNone/>
              <a:defRPr sz="1300"/>
            </a:lvl4pPr>
            <a:lvl5pPr marL="2453757" indent="0">
              <a:buNone/>
              <a:defRPr sz="1300"/>
            </a:lvl5pPr>
            <a:lvl6pPr marL="3067200" indent="0">
              <a:buNone/>
              <a:defRPr sz="1300"/>
            </a:lvl6pPr>
            <a:lvl7pPr marL="3680641" indent="0">
              <a:buNone/>
              <a:defRPr sz="1300"/>
            </a:lvl7pPr>
            <a:lvl8pPr marL="4294079" indent="0">
              <a:buNone/>
              <a:defRPr sz="1300"/>
            </a:lvl8pPr>
            <a:lvl9pPr marL="4907517" indent="0">
              <a:buNone/>
              <a:defRPr sz="1300"/>
            </a:lvl9pPr>
          </a:lstStyle>
          <a:p>
            <a:pPr lvl="0"/>
            <a:r>
              <a:rPr lang="zh-CN" altLang="en-US"/>
              <a:t>单击此处编辑母版文本样式</a:t>
            </a:r>
          </a:p>
        </p:txBody>
      </p:sp>
      <p:sp>
        <p:nvSpPr>
          <p:cNvPr id="5" name="Date Placeholder 4"/>
          <p:cNvSpPr>
            <a:spLocks noGrp="1"/>
          </p:cNvSpPr>
          <p:nvPr>
            <p:ph type="dt" sz="half" idx="10"/>
          </p:nvPr>
        </p:nvSpPr>
        <p:spPr>
          <a:xfrm>
            <a:off x="1131570" y="8475170"/>
            <a:ext cx="3703320" cy="486833"/>
          </a:xfrm>
          <a:prstGeom prst="rect">
            <a:avLst/>
          </a:prstGeom>
        </p:spPr>
        <p:txBody>
          <a:bodyPr lIns="122687" tIns="61343" rIns="122687" bIns="61343"/>
          <a:lstStyle/>
          <a:p>
            <a:pPr defTabSz="1226923"/>
            <a:fld id="{C764DE79-268F-4C1A-8933-263129D2AF90}" type="datetimeFigureOut">
              <a:rPr lang="en-US" sz="2400">
                <a:solidFill>
                  <a:prstClr val="black"/>
                </a:solidFill>
              </a:rPr>
              <a:pPr defTabSz="1226923"/>
              <a:t>1/23/2022</a:t>
            </a:fld>
            <a:endParaRPr lang="en-US" sz="2400" dirty="0">
              <a:solidFill>
                <a:prstClr val="black"/>
              </a:solidFill>
            </a:endParaRPr>
          </a:p>
        </p:txBody>
      </p:sp>
      <p:sp>
        <p:nvSpPr>
          <p:cNvPr id="6" name="Footer Placeholder 5"/>
          <p:cNvSpPr>
            <a:spLocks noGrp="1"/>
          </p:cNvSpPr>
          <p:nvPr>
            <p:ph type="ftr" sz="quarter" idx="11"/>
          </p:nvPr>
        </p:nvSpPr>
        <p:spPr>
          <a:xfrm>
            <a:off x="5452110" y="8475170"/>
            <a:ext cx="5554980" cy="486833"/>
          </a:xfrm>
          <a:prstGeom prst="rect">
            <a:avLst/>
          </a:prstGeom>
        </p:spPr>
        <p:txBody>
          <a:bodyPr lIns="122687" tIns="61343" rIns="122687" bIns="61343"/>
          <a:lstStyle/>
          <a:p>
            <a:pPr defTabSz="1226923"/>
            <a:endParaRPr lang="en-US" sz="2400" dirty="0">
              <a:solidFill>
                <a:prstClr val="black"/>
              </a:solidFill>
            </a:endParaRPr>
          </a:p>
        </p:txBody>
      </p:sp>
      <p:sp>
        <p:nvSpPr>
          <p:cNvPr id="7" name="Slide Number Placeholder 6"/>
          <p:cNvSpPr>
            <a:spLocks noGrp="1"/>
          </p:cNvSpPr>
          <p:nvPr>
            <p:ph type="sldNum" sz="quarter" idx="12"/>
          </p:nvPr>
        </p:nvSpPr>
        <p:spPr>
          <a:xfrm>
            <a:off x="11624310" y="8475170"/>
            <a:ext cx="3703320" cy="486833"/>
          </a:xfrm>
          <a:prstGeom prst="rect">
            <a:avLst/>
          </a:prstGeom>
        </p:spPr>
        <p:txBody>
          <a:bodyPr lIns="122687" tIns="61343" rIns="122687" bIns="61343"/>
          <a:lstStyle/>
          <a:p>
            <a:pPr defTabSz="1226923"/>
            <a:fld id="{48F63A3B-78C7-47BE-AE5E-E10140E04643}" type="slidenum">
              <a:rPr lang="en-US" sz="2400">
                <a:solidFill>
                  <a:prstClr val="black"/>
                </a:solidFill>
              </a:rPr>
              <a:pPr defTabSz="1226923"/>
              <a:t>‹#›</a:t>
            </a:fld>
            <a:endParaRPr lang="en-US" sz="2400" dirty="0">
              <a:solidFill>
                <a:prstClr val="black"/>
              </a:solidFill>
            </a:endParaRPr>
          </a:p>
        </p:txBody>
      </p:sp>
    </p:spTree>
    <p:extLst>
      <p:ext uri="{BB962C8B-B14F-4D97-AF65-F5344CB8AC3E}">
        <p14:creationId xmlns:p14="http://schemas.microsoft.com/office/powerpoint/2010/main" val="446866721"/>
      </p:ext>
    </p:extLst>
  </p:cSld>
  <p:clrMapOvr>
    <a:masterClrMapping/>
  </p:clrMapOvr>
  <p:transition spd="slow" advClick="0" advTm="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31570" y="8475198"/>
            <a:ext cx="3703320" cy="486833"/>
          </a:xfrm>
          <a:prstGeom prst="rect">
            <a:avLst/>
          </a:prstGeom>
        </p:spPr>
        <p:txBody>
          <a:bodyPr lIns="122519" tIns="61258" rIns="122519" bIns="61258"/>
          <a:lstStyle/>
          <a:p>
            <a:pPr defTabSz="1225283"/>
            <a:fld id="{C764DE79-268F-4C1A-8933-263129D2AF90}" type="datetimeFigureOut">
              <a:rPr lang="en-US" sz="2400">
                <a:solidFill>
                  <a:prstClr val="black"/>
                </a:solidFill>
              </a:rPr>
              <a:pPr defTabSz="1225283"/>
              <a:t>1/23/2022</a:t>
            </a:fld>
            <a:endParaRPr lang="en-US" sz="2400" dirty="0">
              <a:solidFill>
                <a:prstClr val="black"/>
              </a:solidFill>
            </a:endParaRPr>
          </a:p>
        </p:txBody>
      </p:sp>
      <p:sp>
        <p:nvSpPr>
          <p:cNvPr id="3" name="Footer Placeholder 2"/>
          <p:cNvSpPr>
            <a:spLocks noGrp="1"/>
          </p:cNvSpPr>
          <p:nvPr>
            <p:ph type="ftr" sz="quarter" idx="11"/>
          </p:nvPr>
        </p:nvSpPr>
        <p:spPr>
          <a:xfrm>
            <a:off x="5452110" y="8475198"/>
            <a:ext cx="5554980" cy="486833"/>
          </a:xfrm>
          <a:prstGeom prst="rect">
            <a:avLst/>
          </a:prstGeom>
        </p:spPr>
        <p:txBody>
          <a:bodyPr lIns="122519" tIns="61258" rIns="122519" bIns="61258"/>
          <a:lstStyle/>
          <a:p>
            <a:pPr defTabSz="1225283"/>
            <a:endParaRPr lang="en-US" sz="2400" dirty="0">
              <a:solidFill>
                <a:prstClr val="black"/>
              </a:solidFill>
            </a:endParaRPr>
          </a:p>
        </p:txBody>
      </p:sp>
      <p:sp>
        <p:nvSpPr>
          <p:cNvPr id="4" name="Slide Number Placeholder 3"/>
          <p:cNvSpPr>
            <a:spLocks noGrp="1"/>
          </p:cNvSpPr>
          <p:nvPr>
            <p:ph type="sldNum" sz="quarter" idx="12"/>
          </p:nvPr>
        </p:nvSpPr>
        <p:spPr>
          <a:xfrm>
            <a:off x="11624310" y="8475198"/>
            <a:ext cx="3703320" cy="486833"/>
          </a:xfrm>
          <a:prstGeom prst="rect">
            <a:avLst/>
          </a:prstGeom>
        </p:spPr>
        <p:txBody>
          <a:bodyPr lIns="122519" tIns="61258" rIns="122519" bIns="61258"/>
          <a:lstStyle/>
          <a:p>
            <a:pPr defTabSz="1225283"/>
            <a:fld id="{48F63A3B-78C7-47BE-AE5E-E10140E04643}" type="slidenum">
              <a:rPr lang="en-US" sz="2400">
                <a:solidFill>
                  <a:prstClr val="black"/>
                </a:solidFill>
              </a:rPr>
              <a:pPr defTabSz="1225283"/>
              <a:t>‹#›</a:t>
            </a:fld>
            <a:endParaRPr lang="en-US" sz="2400" dirty="0">
              <a:solidFill>
                <a:prstClr val="black"/>
              </a:solidFill>
            </a:endParaRPr>
          </a:p>
        </p:txBody>
      </p:sp>
    </p:spTree>
    <p:extLst>
      <p:ext uri="{BB962C8B-B14F-4D97-AF65-F5344CB8AC3E}">
        <p14:creationId xmlns:p14="http://schemas.microsoft.com/office/powerpoint/2010/main" val="3570494886"/>
      </p:ext>
    </p:extLst>
  </p:cSld>
  <p:clrMapOvr>
    <a:masterClrMapping/>
  </p:clrMapOvr>
  <p:transition spd="slow" advClick="0" advTm="0">
    <p:randomBar dir="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69"/>
            <a:ext cx="14196060" cy="1767417"/>
          </a:xfrm>
          <a:prstGeom prst="rect">
            <a:avLst/>
          </a:prstGeom>
        </p:spPr>
        <p:txBody>
          <a:bodyPr lIns="122687" tIns="61343" rIns="122687" bIns="61343"/>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31570" y="2434167"/>
            <a:ext cx="14196060" cy="5801785"/>
          </a:xfrm>
          <a:prstGeom prst="rect">
            <a:avLst/>
          </a:prstGeom>
        </p:spPr>
        <p:txBody>
          <a:bodyPr vert="eaVert" lIns="122687" tIns="61343" rIns="122687" bIns="6134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1131570" y="8475170"/>
            <a:ext cx="3703320" cy="486833"/>
          </a:xfrm>
          <a:prstGeom prst="rect">
            <a:avLst/>
          </a:prstGeom>
        </p:spPr>
        <p:txBody>
          <a:bodyPr lIns="122687" tIns="61343" rIns="122687" bIns="61343"/>
          <a:lstStyle/>
          <a:p>
            <a:pPr defTabSz="1226923"/>
            <a:fld id="{C764DE79-268F-4C1A-8933-263129D2AF90}" type="datetimeFigureOut">
              <a:rPr lang="en-US" sz="2400">
                <a:solidFill>
                  <a:prstClr val="black"/>
                </a:solidFill>
              </a:rPr>
              <a:pPr defTabSz="1226923"/>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70"/>
            <a:ext cx="5554980" cy="486833"/>
          </a:xfrm>
          <a:prstGeom prst="rect">
            <a:avLst/>
          </a:prstGeom>
        </p:spPr>
        <p:txBody>
          <a:bodyPr lIns="122687" tIns="61343" rIns="122687" bIns="61343"/>
          <a:lstStyle/>
          <a:p>
            <a:pPr defTabSz="1226923"/>
            <a:endParaRPr lang="en-US" sz="2400" dirty="0">
              <a:solidFill>
                <a:prstClr val="black"/>
              </a:solidFill>
            </a:endParaRPr>
          </a:p>
        </p:txBody>
      </p:sp>
      <p:sp>
        <p:nvSpPr>
          <p:cNvPr id="6" name="Slide Number Placeholder 5"/>
          <p:cNvSpPr>
            <a:spLocks noGrp="1"/>
          </p:cNvSpPr>
          <p:nvPr>
            <p:ph type="sldNum" sz="quarter" idx="12"/>
          </p:nvPr>
        </p:nvSpPr>
        <p:spPr>
          <a:xfrm>
            <a:off x="11624310" y="8475170"/>
            <a:ext cx="3703320" cy="486833"/>
          </a:xfrm>
          <a:prstGeom prst="rect">
            <a:avLst/>
          </a:prstGeom>
        </p:spPr>
        <p:txBody>
          <a:bodyPr lIns="122687" tIns="61343" rIns="122687" bIns="61343"/>
          <a:lstStyle/>
          <a:p>
            <a:pPr defTabSz="1226923"/>
            <a:fld id="{48F63A3B-78C7-47BE-AE5E-E10140E04643}" type="slidenum">
              <a:rPr lang="en-US" sz="2400">
                <a:solidFill>
                  <a:prstClr val="black"/>
                </a:solidFill>
              </a:rPr>
              <a:pPr defTabSz="1226923"/>
              <a:t>‹#›</a:t>
            </a:fld>
            <a:endParaRPr lang="en-US" sz="2400" dirty="0">
              <a:solidFill>
                <a:prstClr val="black"/>
              </a:solidFill>
            </a:endParaRPr>
          </a:p>
        </p:txBody>
      </p:sp>
    </p:spTree>
    <p:extLst>
      <p:ext uri="{BB962C8B-B14F-4D97-AF65-F5344CB8AC3E}">
        <p14:creationId xmlns:p14="http://schemas.microsoft.com/office/powerpoint/2010/main" val="2812324904"/>
      </p:ext>
    </p:extLst>
  </p:cSld>
  <p:clrMapOvr>
    <a:masterClrMapping/>
  </p:clrMapOvr>
  <p:transition spd="slow" advClick="0" advTm="0">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78616" y="486870"/>
            <a:ext cx="3549015" cy="7749119"/>
          </a:xfrm>
          <a:prstGeom prst="rect">
            <a:avLst/>
          </a:prstGeom>
        </p:spPr>
        <p:txBody>
          <a:bodyPr vert="eaVert" lIns="122687" tIns="61343" rIns="122687" bIns="61343"/>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31571" y="486870"/>
            <a:ext cx="10441305" cy="7749119"/>
          </a:xfrm>
          <a:prstGeom prst="rect">
            <a:avLst/>
          </a:prstGeom>
        </p:spPr>
        <p:txBody>
          <a:bodyPr vert="eaVert" lIns="122687" tIns="61343" rIns="122687" bIns="6134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1131570" y="8475170"/>
            <a:ext cx="3703320" cy="486833"/>
          </a:xfrm>
          <a:prstGeom prst="rect">
            <a:avLst/>
          </a:prstGeom>
        </p:spPr>
        <p:txBody>
          <a:bodyPr lIns="122687" tIns="61343" rIns="122687" bIns="61343"/>
          <a:lstStyle/>
          <a:p>
            <a:pPr defTabSz="1226923"/>
            <a:fld id="{C764DE79-268F-4C1A-8933-263129D2AF90}" type="datetimeFigureOut">
              <a:rPr lang="en-US" sz="2400">
                <a:solidFill>
                  <a:prstClr val="black"/>
                </a:solidFill>
              </a:rPr>
              <a:pPr defTabSz="1226923"/>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70"/>
            <a:ext cx="5554980" cy="486833"/>
          </a:xfrm>
          <a:prstGeom prst="rect">
            <a:avLst/>
          </a:prstGeom>
        </p:spPr>
        <p:txBody>
          <a:bodyPr lIns="122687" tIns="61343" rIns="122687" bIns="61343"/>
          <a:lstStyle/>
          <a:p>
            <a:pPr defTabSz="1226923"/>
            <a:endParaRPr lang="en-US" sz="2400" dirty="0">
              <a:solidFill>
                <a:prstClr val="black"/>
              </a:solidFill>
            </a:endParaRPr>
          </a:p>
        </p:txBody>
      </p:sp>
      <p:sp>
        <p:nvSpPr>
          <p:cNvPr id="6" name="Slide Number Placeholder 5"/>
          <p:cNvSpPr>
            <a:spLocks noGrp="1"/>
          </p:cNvSpPr>
          <p:nvPr>
            <p:ph type="sldNum" sz="quarter" idx="12"/>
          </p:nvPr>
        </p:nvSpPr>
        <p:spPr>
          <a:xfrm>
            <a:off x="11624310" y="8475170"/>
            <a:ext cx="3703320" cy="486833"/>
          </a:xfrm>
          <a:prstGeom prst="rect">
            <a:avLst/>
          </a:prstGeom>
        </p:spPr>
        <p:txBody>
          <a:bodyPr lIns="122687" tIns="61343" rIns="122687" bIns="61343"/>
          <a:lstStyle/>
          <a:p>
            <a:pPr defTabSz="1226923"/>
            <a:fld id="{48F63A3B-78C7-47BE-AE5E-E10140E04643}" type="slidenum">
              <a:rPr lang="en-US" sz="2400">
                <a:solidFill>
                  <a:prstClr val="black"/>
                </a:solidFill>
              </a:rPr>
              <a:pPr defTabSz="1226923"/>
              <a:t>‹#›</a:t>
            </a:fld>
            <a:endParaRPr lang="en-US" sz="2400" dirty="0">
              <a:solidFill>
                <a:prstClr val="black"/>
              </a:solidFill>
            </a:endParaRPr>
          </a:p>
        </p:txBody>
      </p:sp>
    </p:spTree>
    <p:extLst>
      <p:ext uri="{BB962C8B-B14F-4D97-AF65-F5344CB8AC3E}">
        <p14:creationId xmlns:p14="http://schemas.microsoft.com/office/powerpoint/2010/main" val="2287331964"/>
      </p:ext>
    </p:extLst>
  </p:cSld>
  <p:clrMapOvr>
    <a:masterClrMapping/>
  </p:clrMapOvr>
  <p:transition spd="slow" advClick="0" advTm="0">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812855"/>
      </p:ext>
    </p:extLst>
  </p:cSld>
  <p:clrMapOvr>
    <a:masterClrMapping/>
  </p:clrMapOvr>
  <p:transition spd="slow" advClick="0" advTm="0">
    <p:randomBa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10" name="矩形 9"/>
          <p:cNvSpPr/>
          <p:nvPr userDrawn="1"/>
        </p:nvSpPr>
        <p:spPr>
          <a:xfrm>
            <a:off x="0" y="0"/>
            <a:ext cx="16459200" cy="9144000"/>
          </a:xfrm>
          <a:prstGeom prst="rect">
            <a:avLst/>
          </a:pr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687" tIns="61343" rIns="122687" bIns="61343" rtlCol="0" anchor="ctr"/>
          <a:lstStyle/>
          <a:p>
            <a:pPr algn="ctr" defTabSz="1226923"/>
            <a:endParaRPr lang="zh-CN" altLang="en-US" sz="3200">
              <a:solidFill>
                <a:prstClr val="white"/>
              </a:solidFill>
            </a:endParaRPr>
          </a:p>
        </p:txBody>
      </p:sp>
      <p:pic>
        <p:nvPicPr>
          <p:cNvPr id="7" name="图片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7237" y="328087"/>
            <a:ext cx="200310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110060"/>
            <a:ext cx="1814513" cy="118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9711533"/>
      </p:ext>
    </p:extLst>
  </p:cSld>
  <p:clrMapOvr>
    <a:masterClrMapping/>
  </p:clrMapOvr>
  <p:transition spd="slow" advClick="0" advTm="0">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8539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1829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496485"/>
            <a:ext cx="12344400" cy="3183467"/>
          </a:xfrm>
          <a:prstGeom prst="rect">
            <a:avLst/>
          </a:prstGeom>
        </p:spPr>
        <p:txBody>
          <a:bodyPr lIns="122743" tIns="61371" rIns="122743" bIns="61371" anchor="b"/>
          <a:lstStyle>
            <a:lvl1pPr algn="ctr">
              <a:defRPr sz="8100"/>
            </a:lvl1pPr>
          </a:lstStyle>
          <a:p>
            <a:r>
              <a:rPr lang="zh-CN" altLang="en-US"/>
              <a:t>单击此处编辑母版标题样式</a:t>
            </a:r>
            <a:endParaRPr lang="en-US" dirty="0"/>
          </a:p>
        </p:txBody>
      </p:sp>
      <p:sp>
        <p:nvSpPr>
          <p:cNvPr id="3" name="Subtitle 2"/>
          <p:cNvSpPr>
            <a:spLocks noGrp="1"/>
          </p:cNvSpPr>
          <p:nvPr>
            <p:ph type="subTitle" idx="1"/>
          </p:nvPr>
        </p:nvSpPr>
        <p:spPr>
          <a:xfrm>
            <a:off x="2057400" y="4802719"/>
            <a:ext cx="12344400" cy="2207684"/>
          </a:xfrm>
          <a:prstGeom prst="rect">
            <a:avLst/>
          </a:prstGeom>
        </p:spPr>
        <p:txBody>
          <a:bodyPr lIns="122743" tIns="61371" rIns="122743" bIns="61371"/>
          <a:lstStyle>
            <a:lvl1pPr marL="0" indent="0" algn="ctr">
              <a:buNone/>
              <a:defRPr sz="3200"/>
            </a:lvl1pPr>
            <a:lvl2pPr marL="613720" indent="0" algn="ctr">
              <a:buNone/>
              <a:defRPr sz="2700"/>
            </a:lvl2pPr>
            <a:lvl3pPr marL="1227439" indent="0" algn="ctr">
              <a:buNone/>
              <a:defRPr sz="2400"/>
            </a:lvl3pPr>
            <a:lvl4pPr marL="1841146" indent="0" algn="ctr">
              <a:buNone/>
              <a:defRPr sz="2200"/>
            </a:lvl4pPr>
            <a:lvl5pPr marL="2454858" indent="0" algn="ctr">
              <a:buNone/>
              <a:defRPr sz="2200"/>
            </a:lvl5pPr>
            <a:lvl6pPr marL="3068574" indent="0" algn="ctr">
              <a:buNone/>
              <a:defRPr sz="2200"/>
            </a:lvl6pPr>
            <a:lvl7pPr marL="3682290" indent="0" algn="ctr">
              <a:buNone/>
              <a:defRPr sz="2200"/>
            </a:lvl7pPr>
            <a:lvl8pPr marL="4296002" indent="0" algn="ctr">
              <a:buNone/>
              <a:defRPr sz="2200"/>
            </a:lvl8pPr>
            <a:lvl9pPr marL="4909717" indent="0" algn="ctr">
              <a:buNone/>
              <a:defRPr sz="2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1131570" y="8475161"/>
            <a:ext cx="3703320" cy="486833"/>
          </a:xfrm>
          <a:prstGeom prst="rect">
            <a:avLst/>
          </a:prstGeom>
        </p:spPr>
        <p:txBody>
          <a:bodyPr lIns="122743" tIns="61371" rIns="122743" bIns="61371"/>
          <a:lstStyle/>
          <a:p>
            <a:pPr defTabSz="1227470"/>
            <a:fld id="{C764DE79-268F-4C1A-8933-263129D2AF90}" type="datetimeFigureOut">
              <a:rPr lang="en-US" sz="2400">
                <a:solidFill>
                  <a:prstClr val="black"/>
                </a:solidFill>
              </a:rPr>
              <a:pPr defTabSz="1227470"/>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61"/>
            <a:ext cx="5554980" cy="486833"/>
          </a:xfrm>
          <a:prstGeom prst="rect">
            <a:avLst/>
          </a:prstGeom>
        </p:spPr>
        <p:txBody>
          <a:bodyPr lIns="122743" tIns="61371" rIns="122743" bIns="61371"/>
          <a:lstStyle/>
          <a:p>
            <a:pPr defTabSz="1227470"/>
            <a:endParaRPr lang="en-US" sz="2400" dirty="0">
              <a:solidFill>
                <a:prstClr val="black"/>
              </a:solidFill>
            </a:endParaRPr>
          </a:p>
        </p:txBody>
      </p:sp>
      <p:sp>
        <p:nvSpPr>
          <p:cNvPr id="6" name="Slide Number Placeholder 5"/>
          <p:cNvSpPr>
            <a:spLocks noGrp="1"/>
          </p:cNvSpPr>
          <p:nvPr>
            <p:ph type="sldNum" sz="quarter" idx="12"/>
          </p:nvPr>
        </p:nvSpPr>
        <p:spPr>
          <a:xfrm>
            <a:off x="11624310" y="8475161"/>
            <a:ext cx="3703320" cy="486833"/>
          </a:xfrm>
          <a:prstGeom prst="rect">
            <a:avLst/>
          </a:prstGeom>
        </p:spPr>
        <p:txBody>
          <a:bodyPr lIns="122743" tIns="61371" rIns="122743" bIns="61371"/>
          <a:lstStyle/>
          <a:p>
            <a:pPr defTabSz="1227470"/>
            <a:fld id="{48F63A3B-78C7-47BE-AE5E-E10140E04643}" type="slidenum">
              <a:rPr lang="en-US" sz="2400">
                <a:solidFill>
                  <a:prstClr val="black"/>
                </a:solidFill>
              </a:rPr>
              <a:pPr defTabSz="1227470"/>
              <a:t>‹#›</a:t>
            </a:fld>
            <a:endParaRPr lang="en-US" sz="2400" dirty="0">
              <a:solidFill>
                <a:prstClr val="black"/>
              </a:solidFill>
            </a:endParaRPr>
          </a:p>
        </p:txBody>
      </p:sp>
    </p:spTree>
    <p:extLst>
      <p:ext uri="{BB962C8B-B14F-4D97-AF65-F5344CB8AC3E}">
        <p14:creationId xmlns:p14="http://schemas.microsoft.com/office/powerpoint/2010/main" val="2769891544"/>
      </p:ext>
    </p:extLst>
  </p:cSld>
  <p:clrMapOvr>
    <a:masterClrMapping/>
  </p:clrMapOvr>
  <p:transition spd="slow" advClick="0" advTm="0">
    <p:randomBa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60"/>
            <a:ext cx="14196060" cy="1767417"/>
          </a:xfrm>
          <a:prstGeom prst="rect">
            <a:avLst/>
          </a:prstGeom>
        </p:spPr>
        <p:txBody>
          <a:bodyPr lIns="122743" tIns="61371" rIns="122743" bIns="61371"/>
          <a:lstStyle/>
          <a:p>
            <a:r>
              <a:rPr lang="zh-CN" altLang="en-US"/>
              <a:t>单击此处编辑母版标题样式</a:t>
            </a:r>
            <a:endParaRPr lang="en-US" dirty="0"/>
          </a:p>
        </p:txBody>
      </p:sp>
      <p:sp>
        <p:nvSpPr>
          <p:cNvPr id="3" name="Content Placeholder 2"/>
          <p:cNvSpPr>
            <a:spLocks noGrp="1"/>
          </p:cNvSpPr>
          <p:nvPr>
            <p:ph idx="1"/>
          </p:nvPr>
        </p:nvSpPr>
        <p:spPr>
          <a:xfrm>
            <a:off x="1131570" y="2434167"/>
            <a:ext cx="14196060" cy="5801785"/>
          </a:xfrm>
          <a:prstGeom prst="rect">
            <a:avLst/>
          </a:prstGeom>
        </p:spPr>
        <p:txBody>
          <a:bodyPr lIns="122743" tIns="61371" rIns="122743" bIns="6137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1131570" y="8475161"/>
            <a:ext cx="3703320" cy="486833"/>
          </a:xfrm>
          <a:prstGeom prst="rect">
            <a:avLst/>
          </a:prstGeom>
        </p:spPr>
        <p:txBody>
          <a:bodyPr lIns="122743" tIns="61371" rIns="122743" bIns="61371"/>
          <a:lstStyle/>
          <a:p>
            <a:pPr defTabSz="1227470"/>
            <a:fld id="{C764DE79-268F-4C1A-8933-263129D2AF90}" type="datetimeFigureOut">
              <a:rPr lang="en-US" sz="2400">
                <a:solidFill>
                  <a:prstClr val="black"/>
                </a:solidFill>
              </a:rPr>
              <a:pPr defTabSz="1227470"/>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61"/>
            <a:ext cx="5554980" cy="486833"/>
          </a:xfrm>
          <a:prstGeom prst="rect">
            <a:avLst/>
          </a:prstGeom>
        </p:spPr>
        <p:txBody>
          <a:bodyPr lIns="122743" tIns="61371" rIns="122743" bIns="61371"/>
          <a:lstStyle/>
          <a:p>
            <a:pPr defTabSz="1227470"/>
            <a:endParaRPr lang="en-US" sz="2400" dirty="0">
              <a:solidFill>
                <a:prstClr val="black"/>
              </a:solidFill>
            </a:endParaRPr>
          </a:p>
        </p:txBody>
      </p:sp>
      <p:sp>
        <p:nvSpPr>
          <p:cNvPr id="6" name="Slide Number Placeholder 5"/>
          <p:cNvSpPr>
            <a:spLocks noGrp="1"/>
          </p:cNvSpPr>
          <p:nvPr>
            <p:ph type="sldNum" sz="quarter" idx="12"/>
          </p:nvPr>
        </p:nvSpPr>
        <p:spPr>
          <a:xfrm>
            <a:off x="11624310" y="8475161"/>
            <a:ext cx="3703320" cy="486833"/>
          </a:xfrm>
          <a:prstGeom prst="rect">
            <a:avLst/>
          </a:prstGeom>
        </p:spPr>
        <p:txBody>
          <a:bodyPr lIns="122743" tIns="61371" rIns="122743" bIns="61371"/>
          <a:lstStyle/>
          <a:p>
            <a:pPr defTabSz="1227470"/>
            <a:fld id="{48F63A3B-78C7-47BE-AE5E-E10140E04643}" type="slidenum">
              <a:rPr lang="en-US" sz="2400">
                <a:solidFill>
                  <a:prstClr val="black"/>
                </a:solidFill>
              </a:rPr>
              <a:pPr defTabSz="1227470"/>
              <a:t>‹#›</a:t>
            </a:fld>
            <a:endParaRPr lang="en-US" sz="2400" dirty="0">
              <a:solidFill>
                <a:prstClr val="black"/>
              </a:solidFill>
            </a:endParaRPr>
          </a:p>
        </p:txBody>
      </p:sp>
    </p:spTree>
    <p:extLst>
      <p:ext uri="{BB962C8B-B14F-4D97-AF65-F5344CB8AC3E}">
        <p14:creationId xmlns:p14="http://schemas.microsoft.com/office/powerpoint/2010/main" val="1553745938"/>
      </p:ext>
    </p:extLst>
  </p:cSld>
  <p:clrMapOvr>
    <a:masterClrMapping/>
  </p:clrMapOvr>
  <p:transition spd="slow" advClick="0" advTm="0">
    <p:randomBa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22999" y="2279680"/>
            <a:ext cx="14196060" cy="3803649"/>
          </a:xfrm>
          <a:prstGeom prst="rect">
            <a:avLst/>
          </a:prstGeom>
        </p:spPr>
        <p:txBody>
          <a:bodyPr lIns="122743" tIns="61371" rIns="122743" bIns="61371" anchor="b"/>
          <a:lstStyle>
            <a:lvl1pPr>
              <a:defRPr sz="8100"/>
            </a:lvl1pPr>
          </a:lstStyle>
          <a:p>
            <a:r>
              <a:rPr lang="zh-CN" altLang="en-US"/>
              <a:t>单击此处编辑母版标题样式</a:t>
            </a:r>
            <a:endParaRPr lang="en-US" dirty="0"/>
          </a:p>
        </p:txBody>
      </p:sp>
      <p:sp>
        <p:nvSpPr>
          <p:cNvPr id="3" name="Text Placeholder 2"/>
          <p:cNvSpPr>
            <a:spLocks noGrp="1"/>
          </p:cNvSpPr>
          <p:nvPr>
            <p:ph type="body" idx="1"/>
          </p:nvPr>
        </p:nvSpPr>
        <p:spPr>
          <a:xfrm>
            <a:off x="1122999" y="6119312"/>
            <a:ext cx="14196060" cy="2000249"/>
          </a:xfrm>
          <a:prstGeom prst="rect">
            <a:avLst/>
          </a:prstGeom>
        </p:spPr>
        <p:txBody>
          <a:bodyPr lIns="122743" tIns="61371" rIns="122743" bIns="61371"/>
          <a:lstStyle>
            <a:lvl1pPr marL="0" indent="0">
              <a:buNone/>
              <a:defRPr sz="3200">
                <a:solidFill>
                  <a:schemeClr val="tx1">
                    <a:tint val="75000"/>
                  </a:schemeClr>
                </a:solidFill>
              </a:defRPr>
            </a:lvl1pPr>
            <a:lvl2pPr marL="613720" indent="0">
              <a:buNone/>
              <a:defRPr sz="2700">
                <a:solidFill>
                  <a:schemeClr val="tx1">
                    <a:tint val="75000"/>
                  </a:schemeClr>
                </a:solidFill>
              </a:defRPr>
            </a:lvl2pPr>
            <a:lvl3pPr marL="1227439" indent="0">
              <a:buNone/>
              <a:defRPr sz="2400">
                <a:solidFill>
                  <a:schemeClr val="tx1">
                    <a:tint val="75000"/>
                  </a:schemeClr>
                </a:solidFill>
              </a:defRPr>
            </a:lvl3pPr>
            <a:lvl4pPr marL="1841146" indent="0">
              <a:buNone/>
              <a:defRPr sz="2200">
                <a:solidFill>
                  <a:schemeClr val="tx1">
                    <a:tint val="75000"/>
                  </a:schemeClr>
                </a:solidFill>
              </a:defRPr>
            </a:lvl4pPr>
            <a:lvl5pPr marL="2454858" indent="0">
              <a:buNone/>
              <a:defRPr sz="2200">
                <a:solidFill>
                  <a:schemeClr val="tx1">
                    <a:tint val="75000"/>
                  </a:schemeClr>
                </a:solidFill>
              </a:defRPr>
            </a:lvl5pPr>
            <a:lvl6pPr marL="3068574" indent="0">
              <a:buNone/>
              <a:defRPr sz="2200">
                <a:solidFill>
                  <a:schemeClr val="tx1">
                    <a:tint val="75000"/>
                  </a:schemeClr>
                </a:solidFill>
              </a:defRPr>
            </a:lvl6pPr>
            <a:lvl7pPr marL="3682290" indent="0">
              <a:buNone/>
              <a:defRPr sz="2200">
                <a:solidFill>
                  <a:schemeClr val="tx1">
                    <a:tint val="75000"/>
                  </a:schemeClr>
                </a:solidFill>
              </a:defRPr>
            </a:lvl7pPr>
            <a:lvl8pPr marL="4296002" indent="0">
              <a:buNone/>
              <a:defRPr sz="2200">
                <a:solidFill>
                  <a:schemeClr val="tx1">
                    <a:tint val="75000"/>
                  </a:schemeClr>
                </a:solidFill>
              </a:defRPr>
            </a:lvl8pPr>
            <a:lvl9pPr marL="4909717" indent="0">
              <a:buNone/>
              <a:defRPr sz="2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1131570" y="8475161"/>
            <a:ext cx="3703320" cy="486833"/>
          </a:xfrm>
          <a:prstGeom prst="rect">
            <a:avLst/>
          </a:prstGeom>
        </p:spPr>
        <p:txBody>
          <a:bodyPr lIns="122743" tIns="61371" rIns="122743" bIns="61371"/>
          <a:lstStyle/>
          <a:p>
            <a:pPr defTabSz="1227470"/>
            <a:fld id="{C764DE79-268F-4C1A-8933-263129D2AF90}" type="datetimeFigureOut">
              <a:rPr lang="en-US" sz="2400">
                <a:solidFill>
                  <a:prstClr val="black"/>
                </a:solidFill>
              </a:rPr>
              <a:pPr defTabSz="1227470"/>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61"/>
            <a:ext cx="5554980" cy="486833"/>
          </a:xfrm>
          <a:prstGeom prst="rect">
            <a:avLst/>
          </a:prstGeom>
        </p:spPr>
        <p:txBody>
          <a:bodyPr lIns="122743" tIns="61371" rIns="122743" bIns="61371"/>
          <a:lstStyle/>
          <a:p>
            <a:pPr defTabSz="1227470"/>
            <a:endParaRPr lang="en-US" sz="2400" dirty="0">
              <a:solidFill>
                <a:prstClr val="black"/>
              </a:solidFill>
            </a:endParaRPr>
          </a:p>
        </p:txBody>
      </p:sp>
      <p:sp>
        <p:nvSpPr>
          <p:cNvPr id="6" name="Slide Number Placeholder 5"/>
          <p:cNvSpPr>
            <a:spLocks noGrp="1"/>
          </p:cNvSpPr>
          <p:nvPr>
            <p:ph type="sldNum" sz="quarter" idx="12"/>
          </p:nvPr>
        </p:nvSpPr>
        <p:spPr>
          <a:xfrm>
            <a:off x="11624310" y="8475161"/>
            <a:ext cx="3703320" cy="486833"/>
          </a:xfrm>
          <a:prstGeom prst="rect">
            <a:avLst/>
          </a:prstGeom>
        </p:spPr>
        <p:txBody>
          <a:bodyPr lIns="122743" tIns="61371" rIns="122743" bIns="61371"/>
          <a:lstStyle/>
          <a:p>
            <a:pPr defTabSz="1227470"/>
            <a:fld id="{48F63A3B-78C7-47BE-AE5E-E10140E04643}" type="slidenum">
              <a:rPr lang="en-US" sz="2400">
                <a:solidFill>
                  <a:prstClr val="black"/>
                </a:solidFill>
              </a:rPr>
              <a:pPr defTabSz="1227470"/>
              <a:t>‹#›</a:t>
            </a:fld>
            <a:endParaRPr lang="en-US" sz="2400" dirty="0">
              <a:solidFill>
                <a:prstClr val="black"/>
              </a:solidFill>
            </a:endParaRPr>
          </a:p>
        </p:txBody>
      </p:sp>
    </p:spTree>
    <p:extLst>
      <p:ext uri="{BB962C8B-B14F-4D97-AF65-F5344CB8AC3E}">
        <p14:creationId xmlns:p14="http://schemas.microsoft.com/office/powerpoint/2010/main" val="3107962215"/>
      </p:ext>
    </p:extLst>
  </p:cSld>
  <p:clrMapOvr>
    <a:masterClrMapping/>
  </p:clrMapOvr>
  <p:transition spd="slow" advClick="0" advTm="0">
    <p:randomBar dir="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60"/>
            <a:ext cx="14196060" cy="1767417"/>
          </a:xfrm>
          <a:prstGeom prst="rect">
            <a:avLst/>
          </a:prstGeom>
        </p:spPr>
        <p:txBody>
          <a:bodyPr lIns="122743" tIns="61371" rIns="122743" bIns="61371"/>
          <a:lstStyle/>
          <a:p>
            <a:r>
              <a:rPr lang="zh-CN" altLang="en-US"/>
              <a:t>单击此处编辑母版标题样式</a:t>
            </a:r>
            <a:endParaRPr lang="en-US" dirty="0"/>
          </a:p>
        </p:txBody>
      </p:sp>
      <p:sp>
        <p:nvSpPr>
          <p:cNvPr id="3" name="Content Placeholder 2"/>
          <p:cNvSpPr>
            <a:spLocks noGrp="1"/>
          </p:cNvSpPr>
          <p:nvPr>
            <p:ph sz="half" idx="1"/>
          </p:nvPr>
        </p:nvSpPr>
        <p:spPr>
          <a:xfrm>
            <a:off x="1131570" y="2434167"/>
            <a:ext cx="6995160" cy="5801785"/>
          </a:xfrm>
          <a:prstGeom prst="rect">
            <a:avLst/>
          </a:prstGeom>
        </p:spPr>
        <p:txBody>
          <a:bodyPr lIns="122743" tIns="61371" rIns="122743" bIns="6137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8332470" y="2434167"/>
            <a:ext cx="6995160" cy="5801785"/>
          </a:xfrm>
          <a:prstGeom prst="rect">
            <a:avLst/>
          </a:prstGeom>
        </p:spPr>
        <p:txBody>
          <a:bodyPr lIns="122743" tIns="61371" rIns="122743" bIns="6137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1131570" y="8475161"/>
            <a:ext cx="3703320" cy="486833"/>
          </a:xfrm>
          <a:prstGeom prst="rect">
            <a:avLst/>
          </a:prstGeom>
        </p:spPr>
        <p:txBody>
          <a:bodyPr lIns="122743" tIns="61371" rIns="122743" bIns="61371"/>
          <a:lstStyle/>
          <a:p>
            <a:pPr defTabSz="1227470"/>
            <a:fld id="{C764DE79-268F-4C1A-8933-263129D2AF90}" type="datetimeFigureOut">
              <a:rPr lang="en-US" sz="2400">
                <a:solidFill>
                  <a:prstClr val="black"/>
                </a:solidFill>
              </a:rPr>
              <a:pPr defTabSz="1227470"/>
              <a:t>1/23/2022</a:t>
            </a:fld>
            <a:endParaRPr lang="en-US" sz="2400" dirty="0">
              <a:solidFill>
                <a:prstClr val="black"/>
              </a:solidFill>
            </a:endParaRPr>
          </a:p>
        </p:txBody>
      </p:sp>
      <p:sp>
        <p:nvSpPr>
          <p:cNvPr id="6" name="Footer Placeholder 5"/>
          <p:cNvSpPr>
            <a:spLocks noGrp="1"/>
          </p:cNvSpPr>
          <p:nvPr>
            <p:ph type="ftr" sz="quarter" idx="11"/>
          </p:nvPr>
        </p:nvSpPr>
        <p:spPr>
          <a:xfrm>
            <a:off x="5452110" y="8475161"/>
            <a:ext cx="5554980" cy="486833"/>
          </a:xfrm>
          <a:prstGeom prst="rect">
            <a:avLst/>
          </a:prstGeom>
        </p:spPr>
        <p:txBody>
          <a:bodyPr lIns="122743" tIns="61371" rIns="122743" bIns="61371"/>
          <a:lstStyle/>
          <a:p>
            <a:pPr defTabSz="1227470"/>
            <a:endParaRPr lang="en-US" sz="2400" dirty="0">
              <a:solidFill>
                <a:prstClr val="black"/>
              </a:solidFill>
            </a:endParaRPr>
          </a:p>
        </p:txBody>
      </p:sp>
      <p:sp>
        <p:nvSpPr>
          <p:cNvPr id="7" name="Slide Number Placeholder 6"/>
          <p:cNvSpPr>
            <a:spLocks noGrp="1"/>
          </p:cNvSpPr>
          <p:nvPr>
            <p:ph type="sldNum" sz="quarter" idx="12"/>
          </p:nvPr>
        </p:nvSpPr>
        <p:spPr>
          <a:xfrm>
            <a:off x="11624310" y="8475161"/>
            <a:ext cx="3703320" cy="486833"/>
          </a:xfrm>
          <a:prstGeom prst="rect">
            <a:avLst/>
          </a:prstGeom>
        </p:spPr>
        <p:txBody>
          <a:bodyPr lIns="122743" tIns="61371" rIns="122743" bIns="61371"/>
          <a:lstStyle/>
          <a:p>
            <a:pPr defTabSz="1227470"/>
            <a:fld id="{48F63A3B-78C7-47BE-AE5E-E10140E04643}" type="slidenum">
              <a:rPr lang="en-US" sz="2400">
                <a:solidFill>
                  <a:prstClr val="black"/>
                </a:solidFill>
              </a:rPr>
              <a:pPr defTabSz="1227470"/>
              <a:t>‹#›</a:t>
            </a:fld>
            <a:endParaRPr lang="en-US" sz="2400" dirty="0">
              <a:solidFill>
                <a:prstClr val="black"/>
              </a:solidFill>
            </a:endParaRPr>
          </a:p>
        </p:txBody>
      </p:sp>
    </p:spTree>
    <p:extLst>
      <p:ext uri="{BB962C8B-B14F-4D97-AF65-F5344CB8AC3E}">
        <p14:creationId xmlns:p14="http://schemas.microsoft.com/office/powerpoint/2010/main" val="1680337843"/>
      </p:ext>
    </p:extLst>
  </p:cSld>
  <p:clrMapOvr>
    <a:masterClrMapping/>
  </p:clrMapOvr>
  <p:transition spd="slow" advClick="0" advTm="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a:prstGeom prst="rect">
            <a:avLst/>
          </a:prstGeom>
        </p:spPr>
        <p:txBody>
          <a:bodyPr lIns="122519" tIns="61258" rIns="122519" bIns="61258" anchor="b"/>
          <a:lstStyle>
            <a:lvl1pPr>
              <a:defRPr sz="4300"/>
            </a:lvl1pPr>
          </a:lstStyle>
          <a:p>
            <a:r>
              <a:rPr lang="zh-CN" altLang="en-US"/>
              <a:t>单击此处编辑母版标题样式</a:t>
            </a:r>
            <a:endParaRPr lang="en-US" dirty="0"/>
          </a:p>
        </p:txBody>
      </p:sp>
      <p:sp>
        <p:nvSpPr>
          <p:cNvPr id="3" name="Content Placeholder 2"/>
          <p:cNvSpPr>
            <a:spLocks noGrp="1"/>
          </p:cNvSpPr>
          <p:nvPr>
            <p:ph idx="1"/>
          </p:nvPr>
        </p:nvSpPr>
        <p:spPr>
          <a:xfrm>
            <a:off x="6997304" y="1316631"/>
            <a:ext cx="8332470" cy="6498167"/>
          </a:xfrm>
          <a:prstGeom prst="rect">
            <a:avLst/>
          </a:prstGeom>
        </p:spPr>
        <p:txBody>
          <a:bodyPr lIns="122519" tIns="61258" rIns="122519" bIns="61258"/>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133714" y="2743203"/>
            <a:ext cx="5308520" cy="5082117"/>
          </a:xfrm>
          <a:prstGeom prst="rect">
            <a:avLst/>
          </a:prstGeom>
        </p:spPr>
        <p:txBody>
          <a:bodyPr lIns="122519" tIns="61258" rIns="122519" bIns="61258"/>
          <a:lstStyle>
            <a:lvl1pPr marL="0" indent="0">
              <a:buNone/>
              <a:defRPr sz="2200"/>
            </a:lvl1pPr>
            <a:lvl2pPr marL="612627" indent="0">
              <a:buNone/>
              <a:defRPr sz="1900"/>
            </a:lvl2pPr>
            <a:lvl3pPr marL="1225252" indent="0">
              <a:buNone/>
              <a:defRPr sz="1600"/>
            </a:lvl3pPr>
            <a:lvl4pPr marL="1837865" indent="0">
              <a:buNone/>
              <a:defRPr sz="1300"/>
            </a:lvl4pPr>
            <a:lvl5pPr marL="2450455" indent="0">
              <a:buNone/>
              <a:defRPr sz="1300"/>
            </a:lvl5pPr>
            <a:lvl6pPr marL="3063079" indent="0">
              <a:buNone/>
              <a:defRPr sz="1300"/>
            </a:lvl6pPr>
            <a:lvl7pPr marL="3675698" indent="0">
              <a:buNone/>
              <a:defRPr sz="1300"/>
            </a:lvl7pPr>
            <a:lvl8pPr marL="4288313" indent="0">
              <a:buNone/>
              <a:defRPr sz="1300"/>
            </a:lvl8pPr>
            <a:lvl9pPr marL="4900926" indent="0">
              <a:buNone/>
              <a:defRPr sz="1300"/>
            </a:lvl9pPr>
          </a:lstStyle>
          <a:p>
            <a:pPr lvl="0"/>
            <a:r>
              <a:rPr lang="zh-CN" altLang="en-US"/>
              <a:t>单击此处编辑母版文本样式</a:t>
            </a:r>
          </a:p>
        </p:txBody>
      </p:sp>
      <p:sp>
        <p:nvSpPr>
          <p:cNvPr id="5" name="Date Placeholder 4"/>
          <p:cNvSpPr>
            <a:spLocks noGrp="1"/>
          </p:cNvSpPr>
          <p:nvPr>
            <p:ph type="dt" sz="half" idx="10"/>
          </p:nvPr>
        </p:nvSpPr>
        <p:spPr>
          <a:xfrm>
            <a:off x="1131570" y="8475198"/>
            <a:ext cx="3703320" cy="486833"/>
          </a:xfrm>
          <a:prstGeom prst="rect">
            <a:avLst/>
          </a:prstGeom>
        </p:spPr>
        <p:txBody>
          <a:bodyPr lIns="122519" tIns="61258" rIns="122519" bIns="61258"/>
          <a:lstStyle/>
          <a:p>
            <a:pPr defTabSz="1225283"/>
            <a:fld id="{C764DE79-268F-4C1A-8933-263129D2AF90}" type="datetimeFigureOut">
              <a:rPr lang="en-US" sz="2400">
                <a:solidFill>
                  <a:prstClr val="black"/>
                </a:solidFill>
              </a:rPr>
              <a:pPr defTabSz="1225283"/>
              <a:t>1/23/2022</a:t>
            </a:fld>
            <a:endParaRPr lang="en-US" sz="2400" dirty="0">
              <a:solidFill>
                <a:prstClr val="black"/>
              </a:solidFill>
            </a:endParaRPr>
          </a:p>
        </p:txBody>
      </p:sp>
      <p:sp>
        <p:nvSpPr>
          <p:cNvPr id="6" name="Footer Placeholder 5"/>
          <p:cNvSpPr>
            <a:spLocks noGrp="1"/>
          </p:cNvSpPr>
          <p:nvPr>
            <p:ph type="ftr" sz="quarter" idx="11"/>
          </p:nvPr>
        </p:nvSpPr>
        <p:spPr>
          <a:xfrm>
            <a:off x="5452110" y="8475198"/>
            <a:ext cx="5554980" cy="486833"/>
          </a:xfrm>
          <a:prstGeom prst="rect">
            <a:avLst/>
          </a:prstGeom>
        </p:spPr>
        <p:txBody>
          <a:bodyPr lIns="122519" tIns="61258" rIns="122519" bIns="61258"/>
          <a:lstStyle/>
          <a:p>
            <a:pPr defTabSz="1225283"/>
            <a:endParaRPr lang="en-US" sz="2400" dirty="0">
              <a:solidFill>
                <a:prstClr val="black"/>
              </a:solidFill>
            </a:endParaRPr>
          </a:p>
        </p:txBody>
      </p:sp>
      <p:sp>
        <p:nvSpPr>
          <p:cNvPr id="7" name="Slide Number Placeholder 6"/>
          <p:cNvSpPr>
            <a:spLocks noGrp="1"/>
          </p:cNvSpPr>
          <p:nvPr>
            <p:ph type="sldNum" sz="quarter" idx="12"/>
          </p:nvPr>
        </p:nvSpPr>
        <p:spPr>
          <a:xfrm>
            <a:off x="11624310" y="8475198"/>
            <a:ext cx="3703320" cy="486833"/>
          </a:xfrm>
          <a:prstGeom prst="rect">
            <a:avLst/>
          </a:prstGeom>
        </p:spPr>
        <p:txBody>
          <a:bodyPr lIns="122519" tIns="61258" rIns="122519" bIns="61258"/>
          <a:lstStyle/>
          <a:p>
            <a:pPr defTabSz="1225283"/>
            <a:fld id="{48F63A3B-78C7-47BE-AE5E-E10140E04643}" type="slidenum">
              <a:rPr lang="en-US" sz="2400">
                <a:solidFill>
                  <a:prstClr val="black"/>
                </a:solidFill>
              </a:rPr>
              <a:pPr defTabSz="1225283"/>
              <a:t>‹#›</a:t>
            </a:fld>
            <a:endParaRPr lang="en-US" sz="2400" dirty="0">
              <a:solidFill>
                <a:prstClr val="black"/>
              </a:solidFill>
            </a:endParaRPr>
          </a:p>
        </p:txBody>
      </p:sp>
    </p:spTree>
    <p:extLst>
      <p:ext uri="{BB962C8B-B14F-4D97-AF65-F5344CB8AC3E}">
        <p14:creationId xmlns:p14="http://schemas.microsoft.com/office/powerpoint/2010/main" val="1215251490"/>
      </p:ext>
    </p:extLst>
  </p:cSld>
  <p:clrMapOvr>
    <a:masterClrMapping/>
  </p:clrMapOvr>
  <p:transition spd="slow" advClick="0" advTm="0">
    <p:randomBar dir="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133714" y="486860"/>
            <a:ext cx="14196060" cy="1767417"/>
          </a:xfrm>
          <a:prstGeom prst="rect">
            <a:avLst/>
          </a:prstGeom>
        </p:spPr>
        <p:txBody>
          <a:bodyPr lIns="122743" tIns="61371" rIns="122743" bIns="61371"/>
          <a:lstStyle/>
          <a:p>
            <a:r>
              <a:rPr lang="zh-CN" altLang="en-US"/>
              <a:t>单击此处编辑母版标题样式</a:t>
            </a:r>
            <a:endParaRPr lang="en-US" dirty="0"/>
          </a:p>
        </p:txBody>
      </p:sp>
      <p:sp>
        <p:nvSpPr>
          <p:cNvPr id="3" name="Text Placeholder 2"/>
          <p:cNvSpPr>
            <a:spLocks noGrp="1"/>
          </p:cNvSpPr>
          <p:nvPr>
            <p:ph type="body" idx="1"/>
          </p:nvPr>
        </p:nvSpPr>
        <p:spPr>
          <a:xfrm>
            <a:off x="1133716" y="2241552"/>
            <a:ext cx="6963012" cy="1098549"/>
          </a:xfrm>
          <a:prstGeom prst="rect">
            <a:avLst/>
          </a:prstGeom>
        </p:spPr>
        <p:txBody>
          <a:bodyPr lIns="122743" tIns="61371" rIns="122743" bIns="61371" anchor="b"/>
          <a:lstStyle>
            <a:lvl1pPr marL="0" indent="0">
              <a:buNone/>
              <a:defRPr sz="3200" b="1"/>
            </a:lvl1pPr>
            <a:lvl2pPr marL="613720" indent="0">
              <a:buNone/>
              <a:defRPr sz="2700" b="1"/>
            </a:lvl2pPr>
            <a:lvl3pPr marL="1227439" indent="0">
              <a:buNone/>
              <a:defRPr sz="2400" b="1"/>
            </a:lvl3pPr>
            <a:lvl4pPr marL="1841146" indent="0">
              <a:buNone/>
              <a:defRPr sz="2200" b="1"/>
            </a:lvl4pPr>
            <a:lvl5pPr marL="2454858" indent="0">
              <a:buNone/>
              <a:defRPr sz="2200" b="1"/>
            </a:lvl5pPr>
            <a:lvl6pPr marL="3068574" indent="0">
              <a:buNone/>
              <a:defRPr sz="2200" b="1"/>
            </a:lvl6pPr>
            <a:lvl7pPr marL="3682290" indent="0">
              <a:buNone/>
              <a:defRPr sz="2200" b="1"/>
            </a:lvl7pPr>
            <a:lvl8pPr marL="4296002" indent="0">
              <a:buNone/>
              <a:defRPr sz="2200" b="1"/>
            </a:lvl8pPr>
            <a:lvl9pPr marL="4909717" indent="0">
              <a:buNone/>
              <a:defRPr sz="2200" b="1"/>
            </a:lvl9pPr>
          </a:lstStyle>
          <a:p>
            <a:pPr lvl="0"/>
            <a:r>
              <a:rPr lang="zh-CN" altLang="en-US"/>
              <a:t>单击此处编辑母版文本样式</a:t>
            </a:r>
          </a:p>
        </p:txBody>
      </p:sp>
      <p:sp>
        <p:nvSpPr>
          <p:cNvPr id="4" name="Content Placeholder 3"/>
          <p:cNvSpPr>
            <a:spLocks noGrp="1"/>
          </p:cNvSpPr>
          <p:nvPr>
            <p:ph sz="half" idx="2"/>
          </p:nvPr>
        </p:nvSpPr>
        <p:spPr>
          <a:xfrm>
            <a:off x="1133716" y="3340100"/>
            <a:ext cx="6963012" cy="4912784"/>
          </a:xfrm>
          <a:prstGeom prst="rect">
            <a:avLst/>
          </a:prstGeom>
        </p:spPr>
        <p:txBody>
          <a:bodyPr lIns="122743" tIns="61371" rIns="122743" bIns="6137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8332471" y="2241552"/>
            <a:ext cx="6997304" cy="1098549"/>
          </a:xfrm>
          <a:prstGeom prst="rect">
            <a:avLst/>
          </a:prstGeom>
        </p:spPr>
        <p:txBody>
          <a:bodyPr lIns="122743" tIns="61371" rIns="122743" bIns="61371" anchor="b"/>
          <a:lstStyle>
            <a:lvl1pPr marL="0" indent="0">
              <a:buNone/>
              <a:defRPr sz="3200" b="1"/>
            </a:lvl1pPr>
            <a:lvl2pPr marL="613720" indent="0">
              <a:buNone/>
              <a:defRPr sz="2700" b="1"/>
            </a:lvl2pPr>
            <a:lvl3pPr marL="1227439" indent="0">
              <a:buNone/>
              <a:defRPr sz="2400" b="1"/>
            </a:lvl3pPr>
            <a:lvl4pPr marL="1841146" indent="0">
              <a:buNone/>
              <a:defRPr sz="2200" b="1"/>
            </a:lvl4pPr>
            <a:lvl5pPr marL="2454858" indent="0">
              <a:buNone/>
              <a:defRPr sz="2200" b="1"/>
            </a:lvl5pPr>
            <a:lvl6pPr marL="3068574" indent="0">
              <a:buNone/>
              <a:defRPr sz="2200" b="1"/>
            </a:lvl6pPr>
            <a:lvl7pPr marL="3682290" indent="0">
              <a:buNone/>
              <a:defRPr sz="2200" b="1"/>
            </a:lvl7pPr>
            <a:lvl8pPr marL="4296002" indent="0">
              <a:buNone/>
              <a:defRPr sz="2200" b="1"/>
            </a:lvl8pPr>
            <a:lvl9pPr marL="4909717" indent="0">
              <a:buNone/>
              <a:defRPr sz="2200" b="1"/>
            </a:lvl9pPr>
          </a:lstStyle>
          <a:p>
            <a:pPr lvl="0"/>
            <a:r>
              <a:rPr lang="zh-CN" altLang="en-US"/>
              <a:t>单击此处编辑母版文本样式</a:t>
            </a:r>
          </a:p>
        </p:txBody>
      </p:sp>
      <p:sp>
        <p:nvSpPr>
          <p:cNvPr id="6" name="Content Placeholder 5"/>
          <p:cNvSpPr>
            <a:spLocks noGrp="1"/>
          </p:cNvSpPr>
          <p:nvPr>
            <p:ph sz="quarter" idx="4"/>
          </p:nvPr>
        </p:nvSpPr>
        <p:spPr>
          <a:xfrm>
            <a:off x="8332471" y="3340100"/>
            <a:ext cx="6997304" cy="4912784"/>
          </a:xfrm>
          <a:prstGeom prst="rect">
            <a:avLst/>
          </a:prstGeom>
        </p:spPr>
        <p:txBody>
          <a:bodyPr lIns="122743" tIns="61371" rIns="122743" bIns="6137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1131570" y="8475161"/>
            <a:ext cx="3703320" cy="486833"/>
          </a:xfrm>
          <a:prstGeom prst="rect">
            <a:avLst/>
          </a:prstGeom>
        </p:spPr>
        <p:txBody>
          <a:bodyPr lIns="122743" tIns="61371" rIns="122743" bIns="61371"/>
          <a:lstStyle/>
          <a:p>
            <a:pPr defTabSz="1227470"/>
            <a:fld id="{C764DE79-268F-4C1A-8933-263129D2AF90}" type="datetimeFigureOut">
              <a:rPr lang="en-US" sz="2400">
                <a:solidFill>
                  <a:prstClr val="black"/>
                </a:solidFill>
              </a:rPr>
              <a:pPr defTabSz="1227470"/>
              <a:t>1/23/2022</a:t>
            </a:fld>
            <a:endParaRPr lang="en-US" sz="2400" dirty="0">
              <a:solidFill>
                <a:prstClr val="black"/>
              </a:solidFill>
            </a:endParaRPr>
          </a:p>
        </p:txBody>
      </p:sp>
      <p:sp>
        <p:nvSpPr>
          <p:cNvPr id="8" name="Footer Placeholder 7"/>
          <p:cNvSpPr>
            <a:spLocks noGrp="1"/>
          </p:cNvSpPr>
          <p:nvPr>
            <p:ph type="ftr" sz="quarter" idx="11"/>
          </p:nvPr>
        </p:nvSpPr>
        <p:spPr>
          <a:xfrm>
            <a:off x="5452110" y="8475161"/>
            <a:ext cx="5554980" cy="486833"/>
          </a:xfrm>
          <a:prstGeom prst="rect">
            <a:avLst/>
          </a:prstGeom>
        </p:spPr>
        <p:txBody>
          <a:bodyPr lIns="122743" tIns="61371" rIns="122743" bIns="61371"/>
          <a:lstStyle/>
          <a:p>
            <a:pPr defTabSz="1227470"/>
            <a:endParaRPr lang="en-US" sz="2400" dirty="0">
              <a:solidFill>
                <a:prstClr val="black"/>
              </a:solidFill>
            </a:endParaRPr>
          </a:p>
        </p:txBody>
      </p:sp>
      <p:sp>
        <p:nvSpPr>
          <p:cNvPr id="9" name="Slide Number Placeholder 8"/>
          <p:cNvSpPr>
            <a:spLocks noGrp="1"/>
          </p:cNvSpPr>
          <p:nvPr>
            <p:ph type="sldNum" sz="quarter" idx="12"/>
          </p:nvPr>
        </p:nvSpPr>
        <p:spPr>
          <a:xfrm>
            <a:off x="11624310" y="8475161"/>
            <a:ext cx="3703320" cy="486833"/>
          </a:xfrm>
          <a:prstGeom prst="rect">
            <a:avLst/>
          </a:prstGeom>
        </p:spPr>
        <p:txBody>
          <a:bodyPr lIns="122743" tIns="61371" rIns="122743" bIns="61371"/>
          <a:lstStyle/>
          <a:p>
            <a:pPr defTabSz="1227470"/>
            <a:fld id="{48F63A3B-78C7-47BE-AE5E-E10140E04643}" type="slidenum">
              <a:rPr lang="en-US" sz="2400">
                <a:solidFill>
                  <a:prstClr val="black"/>
                </a:solidFill>
              </a:rPr>
              <a:pPr defTabSz="1227470"/>
              <a:t>‹#›</a:t>
            </a:fld>
            <a:endParaRPr lang="en-US" sz="2400" dirty="0">
              <a:solidFill>
                <a:prstClr val="black"/>
              </a:solidFill>
            </a:endParaRPr>
          </a:p>
        </p:txBody>
      </p:sp>
    </p:spTree>
    <p:extLst>
      <p:ext uri="{BB962C8B-B14F-4D97-AF65-F5344CB8AC3E}">
        <p14:creationId xmlns:p14="http://schemas.microsoft.com/office/powerpoint/2010/main" val="1205080447"/>
      </p:ext>
    </p:extLst>
  </p:cSld>
  <p:clrMapOvr>
    <a:masterClrMapping/>
  </p:clrMapOvr>
  <p:transition spd="slow" advClick="0" advTm="0">
    <p:randomBar dir="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60"/>
            <a:ext cx="14196060" cy="1767417"/>
          </a:xfrm>
          <a:prstGeom prst="rect">
            <a:avLst/>
          </a:prstGeom>
        </p:spPr>
        <p:txBody>
          <a:bodyPr lIns="122743" tIns="61371" rIns="122743" bIns="61371"/>
          <a:lstStyle/>
          <a:p>
            <a:r>
              <a:rPr lang="zh-CN" altLang="en-US"/>
              <a:t>单击此处编辑母版标题样式</a:t>
            </a:r>
            <a:endParaRPr lang="en-US" dirty="0"/>
          </a:p>
        </p:txBody>
      </p:sp>
      <p:sp>
        <p:nvSpPr>
          <p:cNvPr id="3" name="Date Placeholder 2"/>
          <p:cNvSpPr>
            <a:spLocks noGrp="1"/>
          </p:cNvSpPr>
          <p:nvPr>
            <p:ph type="dt" sz="half" idx="10"/>
          </p:nvPr>
        </p:nvSpPr>
        <p:spPr>
          <a:xfrm>
            <a:off x="1131570" y="8475161"/>
            <a:ext cx="3703320" cy="486833"/>
          </a:xfrm>
          <a:prstGeom prst="rect">
            <a:avLst/>
          </a:prstGeom>
        </p:spPr>
        <p:txBody>
          <a:bodyPr lIns="122743" tIns="61371" rIns="122743" bIns="61371"/>
          <a:lstStyle/>
          <a:p>
            <a:pPr defTabSz="1227470"/>
            <a:fld id="{C764DE79-268F-4C1A-8933-263129D2AF90}" type="datetimeFigureOut">
              <a:rPr lang="en-US" sz="2400">
                <a:solidFill>
                  <a:prstClr val="black"/>
                </a:solidFill>
              </a:rPr>
              <a:pPr defTabSz="1227470"/>
              <a:t>1/23/2022</a:t>
            </a:fld>
            <a:endParaRPr lang="en-US" sz="2400" dirty="0">
              <a:solidFill>
                <a:prstClr val="black"/>
              </a:solidFill>
            </a:endParaRPr>
          </a:p>
        </p:txBody>
      </p:sp>
      <p:sp>
        <p:nvSpPr>
          <p:cNvPr id="4" name="Footer Placeholder 3"/>
          <p:cNvSpPr>
            <a:spLocks noGrp="1"/>
          </p:cNvSpPr>
          <p:nvPr>
            <p:ph type="ftr" sz="quarter" idx="11"/>
          </p:nvPr>
        </p:nvSpPr>
        <p:spPr>
          <a:xfrm>
            <a:off x="5452110" y="8475161"/>
            <a:ext cx="5554980" cy="486833"/>
          </a:xfrm>
          <a:prstGeom prst="rect">
            <a:avLst/>
          </a:prstGeom>
        </p:spPr>
        <p:txBody>
          <a:bodyPr lIns="122743" tIns="61371" rIns="122743" bIns="61371"/>
          <a:lstStyle/>
          <a:p>
            <a:pPr defTabSz="1227470"/>
            <a:endParaRPr lang="en-US" sz="2400" dirty="0">
              <a:solidFill>
                <a:prstClr val="black"/>
              </a:solidFill>
            </a:endParaRPr>
          </a:p>
        </p:txBody>
      </p:sp>
      <p:sp>
        <p:nvSpPr>
          <p:cNvPr id="5" name="Slide Number Placeholder 4"/>
          <p:cNvSpPr>
            <a:spLocks noGrp="1"/>
          </p:cNvSpPr>
          <p:nvPr>
            <p:ph type="sldNum" sz="quarter" idx="12"/>
          </p:nvPr>
        </p:nvSpPr>
        <p:spPr>
          <a:xfrm>
            <a:off x="11624310" y="8475161"/>
            <a:ext cx="3703320" cy="486833"/>
          </a:xfrm>
          <a:prstGeom prst="rect">
            <a:avLst/>
          </a:prstGeom>
        </p:spPr>
        <p:txBody>
          <a:bodyPr lIns="122743" tIns="61371" rIns="122743" bIns="61371"/>
          <a:lstStyle/>
          <a:p>
            <a:pPr defTabSz="1227470"/>
            <a:fld id="{48F63A3B-78C7-47BE-AE5E-E10140E04643}" type="slidenum">
              <a:rPr lang="en-US" sz="2400">
                <a:solidFill>
                  <a:prstClr val="black"/>
                </a:solidFill>
              </a:rPr>
              <a:pPr defTabSz="1227470"/>
              <a:t>‹#›</a:t>
            </a:fld>
            <a:endParaRPr lang="en-US" sz="2400" dirty="0">
              <a:solidFill>
                <a:prstClr val="black"/>
              </a:solidFill>
            </a:endParaRPr>
          </a:p>
        </p:txBody>
      </p:sp>
    </p:spTree>
    <p:extLst>
      <p:ext uri="{BB962C8B-B14F-4D97-AF65-F5344CB8AC3E}">
        <p14:creationId xmlns:p14="http://schemas.microsoft.com/office/powerpoint/2010/main" val="3454208099"/>
      </p:ext>
    </p:extLst>
  </p:cSld>
  <p:clrMapOvr>
    <a:masterClrMapping/>
  </p:clrMapOvr>
  <p:transition spd="slow" advClick="0" advTm="0">
    <p:randomBar dir="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31570" y="8475161"/>
            <a:ext cx="3703320" cy="486833"/>
          </a:xfrm>
          <a:prstGeom prst="rect">
            <a:avLst/>
          </a:prstGeom>
        </p:spPr>
        <p:txBody>
          <a:bodyPr lIns="122743" tIns="61371" rIns="122743" bIns="61371"/>
          <a:lstStyle/>
          <a:p>
            <a:pPr defTabSz="1227470"/>
            <a:fld id="{C764DE79-268F-4C1A-8933-263129D2AF90}" type="datetimeFigureOut">
              <a:rPr lang="en-US" sz="2400">
                <a:solidFill>
                  <a:prstClr val="black"/>
                </a:solidFill>
              </a:rPr>
              <a:pPr defTabSz="1227470"/>
              <a:t>1/23/2022</a:t>
            </a:fld>
            <a:endParaRPr lang="en-US" sz="2400" dirty="0">
              <a:solidFill>
                <a:prstClr val="black"/>
              </a:solidFill>
            </a:endParaRPr>
          </a:p>
        </p:txBody>
      </p:sp>
      <p:sp>
        <p:nvSpPr>
          <p:cNvPr id="3" name="Footer Placeholder 2"/>
          <p:cNvSpPr>
            <a:spLocks noGrp="1"/>
          </p:cNvSpPr>
          <p:nvPr>
            <p:ph type="ftr" sz="quarter" idx="11"/>
          </p:nvPr>
        </p:nvSpPr>
        <p:spPr>
          <a:xfrm>
            <a:off x="5452110" y="8475161"/>
            <a:ext cx="5554980" cy="486833"/>
          </a:xfrm>
          <a:prstGeom prst="rect">
            <a:avLst/>
          </a:prstGeom>
        </p:spPr>
        <p:txBody>
          <a:bodyPr lIns="122743" tIns="61371" rIns="122743" bIns="61371"/>
          <a:lstStyle/>
          <a:p>
            <a:pPr defTabSz="1227470"/>
            <a:endParaRPr lang="en-US" sz="2400" dirty="0">
              <a:solidFill>
                <a:prstClr val="black"/>
              </a:solidFill>
            </a:endParaRPr>
          </a:p>
        </p:txBody>
      </p:sp>
      <p:sp>
        <p:nvSpPr>
          <p:cNvPr id="4" name="Slide Number Placeholder 3"/>
          <p:cNvSpPr>
            <a:spLocks noGrp="1"/>
          </p:cNvSpPr>
          <p:nvPr>
            <p:ph type="sldNum" sz="quarter" idx="12"/>
          </p:nvPr>
        </p:nvSpPr>
        <p:spPr>
          <a:xfrm>
            <a:off x="11624310" y="8475161"/>
            <a:ext cx="3703320" cy="486833"/>
          </a:xfrm>
          <a:prstGeom prst="rect">
            <a:avLst/>
          </a:prstGeom>
        </p:spPr>
        <p:txBody>
          <a:bodyPr lIns="122743" tIns="61371" rIns="122743" bIns="61371"/>
          <a:lstStyle/>
          <a:p>
            <a:pPr defTabSz="1227470"/>
            <a:fld id="{48F63A3B-78C7-47BE-AE5E-E10140E04643}" type="slidenum">
              <a:rPr lang="en-US" sz="2400">
                <a:solidFill>
                  <a:prstClr val="black"/>
                </a:solidFill>
              </a:rPr>
              <a:pPr defTabSz="1227470"/>
              <a:t>‹#›</a:t>
            </a:fld>
            <a:endParaRPr lang="en-US" sz="2400" dirty="0">
              <a:solidFill>
                <a:prstClr val="black"/>
              </a:solidFill>
            </a:endParaRPr>
          </a:p>
        </p:txBody>
      </p:sp>
    </p:spTree>
    <p:extLst>
      <p:ext uri="{BB962C8B-B14F-4D97-AF65-F5344CB8AC3E}">
        <p14:creationId xmlns:p14="http://schemas.microsoft.com/office/powerpoint/2010/main" val="2090895922"/>
      </p:ext>
    </p:extLst>
  </p:cSld>
  <p:clrMapOvr>
    <a:masterClrMapping/>
  </p:clrMapOvr>
  <p:transition spd="slow" advClick="0" advTm="0">
    <p:randomBar dir="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a:prstGeom prst="rect">
            <a:avLst/>
          </a:prstGeom>
        </p:spPr>
        <p:txBody>
          <a:bodyPr lIns="122743" tIns="61371" rIns="122743" bIns="61371" anchor="b"/>
          <a:lstStyle>
            <a:lvl1pPr>
              <a:defRPr sz="4300"/>
            </a:lvl1pPr>
          </a:lstStyle>
          <a:p>
            <a:r>
              <a:rPr lang="zh-CN" altLang="en-US"/>
              <a:t>单击此处编辑母版标题样式</a:t>
            </a:r>
            <a:endParaRPr lang="en-US" dirty="0"/>
          </a:p>
        </p:txBody>
      </p:sp>
      <p:sp>
        <p:nvSpPr>
          <p:cNvPr id="3" name="Content Placeholder 2"/>
          <p:cNvSpPr>
            <a:spLocks noGrp="1"/>
          </p:cNvSpPr>
          <p:nvPr>
            <p:ph idx="1"/>
          </p:nvPr>
        </p:nvSpPr>
        <p:spPr>
          <a:xfrm>
            <a:off x="6997304" y="1316594"/>
            <a:ext cx="8332470" cy="6498167"/>
          </a:xfrm>
          <a:prstGeom prst="rect">
            <a:avLst/>
          </a:prstGeom>
        </p:spPr>
        <p:txBody>
          <a:bodyPr lIns="122743" tIns="61371" rIns="122743" bIns="61371"/>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133714" y="2743203"/>
            <a:ext cx="5308520" cy="5082117"/>
          </a:xfrm>
          <a:prstGeom prst="rect">
            <a:avLst/>
          </a:prstGeom>
        </p:spPr>
        <p:txBody>
          <a:bodyPr lIns="122743" tIns="61371" rIns="122743" bIns="61371"/>
          <a:lstStyle>
            <a:lvl1pPr marL="0" indent="0">
              <a:buNone/>
              <a:defRPr sz="2200"/>
            </a:lvl1pPr>
            <a:lvl2pPr marL="613720" indent="0">
              <a:buNone/>
              <a:defRPr sz="1900"/>
            </a:lvl2pPr>
            <a:lvl3pPr marL="1227439" indent="0">
              <a:buNone/>
              <a:defRPr sz="1600"/>
            </a:lvl3pPr>
            <a:lvl4pPr marL="1841146" indent="0">
              <a:buNone/>
              <a:defRPr sz="1300"/>
            </a:lvl4pPr>
            <a:lvl5pPr marL="2454858" indent="0">
              <a:buNone/>
              <a:defRPr sz="1300"/>
            </a:lvl5pPr>
            <a:lvl6pPr marL="3068574" indent="0">
              <a:buNone/>
              <a:defRPr sz="1300"/>
            </a:lvl6pPr>
            <a:lvl7pPr marL="3682290" indent="0">
              <a:buNone/>
              <a:defRPr sz="1300"/>
            </a:lvl7pPr>
            <a:lvl8pPr marL="4296002" indent="0">
              <a:buNone/>
              <a:defRPr sz="1300"/>
            </a:lvl8pPr>
            <a:lvl9pPr marL="4909717" indent="0">
              <a:buNone/>
              <a:defRPr sz="1300"/>
            </a:lvl9pPr>
          </a:lstStyle>
          <a:p>
            <a:pPr lvl="0"/>
            <a:r>
              <a:rPr lang="zh-CN" altLang="en-US"/>
              <a:t>单击此处编辑母版文本样式</a:t>
            </a:r>
          </a:p>
        </p:txBody>
      </p:sp>
      <p:sp>
        <p:nvSpPr>
          <p:cNvPr id="5" name="Date Placeholder 4"/>
          <p:cNvSpPr>
            <a:spLocks noGrp="1"/>
          </p:cNvSpPr>
          <p:nvPr>
            <p:ph type="dt" sz="half" idx="10"/>
          </p:nvPr>
        </p:nvSpPr>
        <p:spPr>
          <a:xfrm>
            <a:off x="1131570" y="8475161"/>
            <a:ext cx="3703320" cy="486833"/>
          </a:xfrm>
          <a:prstGeom prst="rect">
            <a:avLst/>
          </a:prstGeom>
        </p:spPr>
        <p:txBody>
          <a:bodyPr lIns="122743" tIns="61371" rIns="122743" bIns="61371"/>
          <a:lstStyle/>
          <a:p>
            <a:pPr defTabSz="1227470"/>
            <a:fld id="{C764DE79-268F-4C1A-8933-263129D2AF90}" type="datetimeFigureOut">
              <a:rPr lang="en-US" sz="2400">
                <a:solidFill>
                  <a:prstClr val="black"/>
                </a:solidFill>
              </a:rPr>
              <a:pPr defTabSz="1227470"/>
              <a:t>1/23/2022</a:t>
            </a:fld>
            <a:endParaRPr lang="en-US" sz="2400" dirty="0">
              <a:solidFill>
                <a:prstClr val="black"/>
              </a:solidFill>
            </a:endParaRPr>
          </a:p>
        </p:txBody>
      </p:sp>
      <p:sp>
        <p:nvSpPr>
          <p:cNvPr id="6" name="Footer Placeholder 5"/>
          <p:cNvSpPr>
            <a:spLocks noGrp="1"/>
          </p:cNvSpPr>
          <p:nvPr>
            <p:ph type="ftr" sz="quarter" idx="11"/>
          </p:nvPr>
        </p:nvSpPr>
        <p:spPr>
          <a:xfrm>
            <a:off x="5452110" y="8475161"/>
            <a:ext cx="5554980" cy="486833"/>
          </a:xfrm>
          <a:prstGeom prst="rect">
            <a:avLst/>
          </a:prstGeom>
        </p:spPr>
        <p:txBody>
          <a:bodyPr lIns="122743" tIns="61371" rIns="122743" bIns="61371"/>
          <a:lstStyle/>
          <a:p>
            <a:pPr defTabSz="1227470"/>
            <a:endParaRPr lang="en-US" sz="2400" dirty="0">
              <a:solidFill>
                <a:prstClr val="black"/>
              </a:solidFill>
            </a:endParaRPr>
          </a:p>
        </p:txBody>
      </p:sp>
      <p:sp>
        <p:nvSpPr>
          <p:cNvPr id="7" name="Slide Number Placeholder 6"/>
          <p:cNvSpPr>
            <a:spLocks noGrp="1"/>
          </p:cNvSpPr>
          <p:nvPr>
            <p:ph type="sldNum" sz="quarter" idx="12"/>
          </p:nvPr>
        </p:nvSpPr>
        <p:spPr>
          <a:xfrm>
            <a:off x="11624310" y="8475161"/>
            <a:ext cx="3703320" cy="486833"/>
          </a:xfrm>
          <a:prstGeom prst="rect">
            <a:avLst/>
          </a:prstGeom>
        </p:spPr>
        <p:txBody>
          <a:bodyPr lIns="122743" tIns="61371" rIns="122743" bIns="61371"/>
          <a:lstStyle/>
          <a:p>
            <a:pPr defTabSz="1227470"/>
            <a:fld id="{48F63A3B-78C7-47BE-AE5E-E10140E04643}" type="slidenum">
              <a:rPr lang="en-US" sz="2400">
                <a:solidFill>
                  <a:prstClr val="black"/>
                </a:solidFill>
              </a:rPr>
              <a:pPr defTabSz="1227470"/>
              <a:t>‹#›</a:t>
            </a:fld>
            <a:endParaRPr lang="en-US" sz="2400" dirty="0">
              <a:solidFill>
                <a:prstClr val="black"/>
              </a:solidFill>
            </a:endParaRPr>
          </a:p>
        </p:txBody>
      </p:sp>
    </p:spTree>
    <p:extLst>
      <p:ext uri="{BB962C8B-B14F-4D97-AF65-F5344CB8AC3E}">
        <p14:creationId xmlns:p14="http://schemas.microsoft.com/office/powerpoint/2010/main" val="1563976226"/>
      </p:ext>
    </p:extLst>
  </p:cSld>
  <p:clrMapOvr>
    <a:masterClrMapping/>
  </p:clrMapOvr>
  <p:transition spd="slow" advClick="0" advTm="0">
    <p:randomBar dir="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a:prstGeom prst="rect">
            <a:avLst/>
          </a:prstGeom>
        </p:spPr>
        <p:txBody>
          <a:bodyPr lIns="122743" tIns="61371" rIns="122743" bIns="61371" anchor="b"/>
          <a:lstStyle>
            <a:lvl1pPr>
              <a:defRPr sz="43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997304" y="1316594"/>
            <a:ext cx="8332470" cy="6498167"/>
          </a:xfrm>
          <a:prstGeom prst="rect">
            <a:avLst/>
          </a:prstGeom>
        </p:spPr>
        <p:txBody>
          <a:bodyPr lIns="122743" tIns="61371" rIns="122743" bIns="61371" anchor="t"/>
          <a:lstStyle>
            <a:lvl1pPr marL="0" indent="0">
              <a:buNone/>
              <a:defRPr sz="4300"/>
            </a:lvl1pPr>
            <a:lvl2pPr marL="613720" indent="0">
              <a:buNone/>
              <a:defRPr sz="3800"/>
            </a:lvl2pPr>
            <a:lvl3pPr marL="1227439" indent="0">
              <a:buNone/>
              <a:defRPr sz="3200"/>
            </a:lvl3pPr>
            <a:lvl4pPr marL="1841146" indent="0">
              <a:buNone/>
              <a:defRPr sz="2700"/>
            </a:lvl4pPr>
            <a:lvl5pPr marL="2454858" indent="0">
              <a:buNone/>
              <a:defRPr sz="2700"/>
            </a:lvl5pPr>
            <a:lvl6pPr marL="3068574" indent="0">
              <a:buNone/>
              <a:defRPr sz="2700"/>
            </a:lvl6pPr>
            <a:lvl7pPr marL="3682290" indent="0">
              <a:buNone/>
              <a:defRPr sz="2700"/>
            </a:lvl7pPr>
            <a:lvl8pPr marL="4296002" indent="0">
              <a:buNone/>
              <a:defRPr sz="2700"/>
            </a:lvl8pPr>
            <a:lvl9pPr marL="4909717" indent="0">
              <a:buNone/>
              <a:defRPr sz="2700"/>
            </a:lvl9pPr>
          </a:lstStyle>
          <a:p>
            <a:r>
              <a:rPr lang="zh-CN" altLang="en-US"/>
              <a:t>单击图标添加图片</a:t>
            </a:r>
            <a:endParaRPr lang="en-US" dirty="0"/>
          </a:p>
        </p:txBody>
      </p:sp>
      <p:sp>
        <p:nvSpPr>
          <p:cNvPr id="4" name="Text Placeholder 3"/>
          <p:cNvSpPr>
            <a:spLocks noGrp="1"/>
          </p:cNvSpPr>
          <p:nvPr>
            <p:ph type="body" sz="half" idx="2"/>
          </p:nvPr>
        </p:nvSpPr>
        <p:spPr>
          <a:xfrm>
            <a:off x="1133714" y="2743203"/>
            <a:ext cx="5308520" cy="5082117"/>
          </a:xfrm>
          <a:prstGeom prst="rect">
            <a:avLst/>
          </a:prstGeom>
        </p:spPr>
        <p:txBody>
          <a:bodyPr lIns="122743" tIns="61371" rIns="122743" bIns="61371"/>
          <a:lstStyle>
            <a:lvl1pPr marL="0" indent="0">
              <a:buNone/>
              <a:defRPr sz="2200"/>
            </a:lvl1pPr>
            <a:lvl2pPr marL="613720" indent="0">
              <a:buNone/>
              <a:defRPr sz="1900"/>
            </a:lvl2pPr>
            <a:lvl3pPr marL="1227439" indent="0">
              <a:buNone/>
              <a:defRPr sz="1600"/>
            </a:lvl3pPr>
            <a:lvl4pPr marL="1841146" indent="0">
              <a:buNone/>
              <a:defRPr sz="1300"/>
            </a:lvl4pPr>
            <a:lvl5pPr marL="2454858" indent="0">
              <a:buNone/>
              <a:defRPr sz="1300"/>
            </a:lvl5pPr>
            <a:lvl6pPr marL="3068574" indent="0">
              <a:buNone/>
              <a:defRPr sz="1300"/>
            </a:lvl6pPr>
            <a:lvl7pPr marL="3682290" indent="0">
              <a:buNone/>
              <a:defRPr sz="1300"/>
            </a:lvl7pPr>
            <a:lvl8pPr marL="4296002" indent="0">
              <a:buNone/>
              <a:defRPr sz="1300"/>
            </a:lvl8pPr>
            <a:lvl9pPr marL="4909717" indent="0">
              <a:buNone/>
              <a:defRPr sz="1300"/>
            </a:lvl9pPr>
          </a:lstStyle>
          <a:p>
            <a:pPr lvl="0"/>
            <a:r>
              <a:rPr lang="zh-CN" altLang="en-US"/>
              <a:t>单击此处编辑母版文本样式</a:t>
            </a:r>
          </a:p>
        </p:txBody>
      </p:sp>
      <p:sp>
        <p:nvSpPr>
          <p:cNvPr id="5" name="Date Placeholder 4"/>
          <p:cNvSpPr>
            <a:spLocks noGrp="1"/>
          </p:cNvSpPr>
          <p:nvPr>
            <p:ph type="dt" sz="half" idx="10"/>
          </p:nvPr>
        </p:nvSpPr>
        <p:spPr>
          <a:xfrm>
            <a:off x="1131570" y="8475161"/>
            <a:ext cx="3703320" cy="486833"/>
          </a:xfrm>
          <a:prstGeom prst="rect">
            <a:avLst/>
          </a:prstGeom>
        </p:spPr>
        <p:txBody>
          <a:bodyPr lIns="122743" tIns="61371" rIns="122743" bIns="61371"/>
          <a:lstStyle/>
          <a:p>
            <a:pPr defTabSz="1227470"/>
            <a:fld id="{C764DE79-268F-4C1A-8933-263129D2AF90}" type="datetimeFigureOut">
              <a:rPr lang="en-US" sz="2400">
                <a:solidFill>
                  <a:prstClr val="black"/>
                </a:solidFill>
              </a:rPr>
              <a:pPr defTabSz="1227470"/>
              <a:t>1/23/2022</a:t>
            </a:fld>
            <a:endParaRPr lang="en-US" sz="2400" dirty="0">
              <a:solidFill>
                <a:prstClr val="black"/>
              </a:solidFill>
            </a:endParaRPr>
          </a:p>
        </p:txBody>
      </p:sp>
      <p:sp>
        <p:nvSpPr>
          <p:cNvPr id="6" name="Footer Placeholder 5"/>
          <p:cNvSpPr>
            <a:spLocks noGrp="1"/>
          </p:cNvSpPr>
          <p:nvPr>
            <p:ph type="ftr" sz="quarter" idx="11"/>
          </p:nvPr>
        </p:nvSpPr>
        <p:spPr>
          <a:xfrm>
            <a:off x="5452110" y="8475161"/>
            <a:ext cx="5554980" cy="486833"/>
          </a:xfrm>
          <a:prstGeom prst="rect">
            <a:avLst/>
          </a:prstGeom>
        </p:spPr>
        <p:txBody>
          <a:bodyPr lIns="122743" tIns="61371" rIns="122743" bIns="61371"/>
          <a:lstStyle/>
          <a:p>
            <a:pPr defTabSz="1227470"/>
            <a:endParaRPr lang="en-US" sz="2400" dirty="0">
              <a:solidFill>
                <a:prstClr val="black"/>
              </a:solidFill>
            </a:endParaRPr>
          </a:p>
        </p:txBody>
      </p:sp>
      <p:sp>
        <p:nvSpPr>
          <p:cNvPr id="7" name="Slide Number Placeholder 6"/>
          <p:cNvSpPr>
            <a:spLocks noGrp="1"/>
          </p:cNvSpPr>
          <p:nvPr>
            <p:ph type="sldNum" sz="quarter" idx="12"/>
          </p:nvPr>
        </p:nvSpPr>
        <p:spPr>
          <a:xfrm>
            <a:off x="11624310" y="8475161"/>
            <a:ext cx="3703320" cy="486833"/>
          </a:xfrm>
          <a:prstGeom prst="rect">
            <a:avLst/>
          </a:prstGeom>
        </p:spPr>
        <p:txBody>
          <a:bodyPr lIns="122743" tIns="61371" rIns="122743" bIns="61371"/>
          <a:lstStyle/>
          <a:p>
            <a:pPr defTabSz="1227470"/>
            <a:fld id="{48F63A3B-78C7-47BE-AE5E-E10140E04643}" type="slidenum">
              <a:rPr lang="en-US" sz="2400">
                <a:solidFill>
                  <a:prstClr val="black"/>
                </a:solidFill>
              </a:rPr>
              <a:pPr defTabSz="1227470"/>
              <a:t>‹#›</a:t>
            </a:fld>
            <a:endParaRPr lang="en-US" sz="2400" dirty="0">
              <a:solidFill>
                <a:prstClr val="black"/>
              </a:solidFill>
            </a:endParaRPr>
          </a:p>
        </p:txBody>
      </p:sp>
    </p:spTree>
    <p:extLst>
      <p:ext uri="{BB962C8B-B14F-4D97-AF65-F5344CB8AC3E}">
        <p14:creationId xmlns:p14="http://schemas.microsoft.com/office/powerpoint/2010/main" val="3142091349"/>
      </p:ext>
    </p:extLst>
  </p:cSld>
  <p:clrMapOvr>
    <a:masterClrMapping/>
  </p:clrMapOvr>
  <p:transition spd="slow" advClick="0" advTm="0">
    <p:randomBar dir="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60"/>
            <a:ext cx="14196060" cy="1767417"/>
          </a:xfrm>
          <a:prstGeom prst="rect">
            <a:avLst/>
          </a:prstGeom>
        </p:spPr>
        <p:txBody>
          <a:bodyPr lIns="122743" tIns="61371" rIns="122743" bIns="61371"/>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31570" y="2434167"/>
            <a:ext cx="14196060" cy="5801785"/>
          </a:xfrm>
          <a:prstGeom prst="rect">
            <a:avLst/>
          </a:prstGeom>
        </p:spPr>
        <p:txBody>
          <a:bodyPr vert="eaVert" lIns="122743" tIns="61371" rIns="122743" bIns="6137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1131570" y="8475161"/>
            <a:ext cx="3703320" cy="486833"/>
          </a:xfrm>
          <a:prstGeom prst="rect">
            <a:avLst/>
          </a:prstGeom>
        </p:spPr>
        <p:txBody>
          <a:bodyPr lIns="122743" tIns="61371" rIns="122743" bIns="61371"/>
          <a:lstStyle/>
          <a:p>
            <a:pPr defTabSz="1227470"/>
            <a:fld id="{C764DE79-268F-4C1A-8933-263129D2AF90}" type="datetimeFigureOut">
              <a:rPr lang="en-US" sz="2400">
                <a:solidFill>
                  <a:prstClr val="black"/>
                </a:solidFill>
              </a:rPr>
              <a:pPr defTabSz="1227470"/>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61"/>
            <a:ext cx="5554980" cy="486833"/>
          </a:xfrm>
          <a:prstGeom prst="rect">
            <a:avLst/>
          </a:prstGeom>
        </p:spPr>
        <p:txBody>
          <a:bodyPr lIns="122743" tIns="61371" rIns="122743" bIns="61371"/>
          <a:lstStyle/>
          <a:p>
            <a:pPr defTabSz="1227470"/>
            <a:endParaRPr lang="en-US" sz="2400" dirty="0">
              <a:solidFill>
                <a:prstClr val="black"/>
              </a:solidFill>
            </a:endParaRPr>
          </a:p>
        </p:txBody>
      </p:sp>
      <p:sp>
        <p:nvSpPr>
          <p:cNvPr id="6" name="Slide Number Placeholder 5"/>
          <p:cNvSpPr>
            <a:spLocks noGrp="1"/>
          </p:cNvSpPr>
          <p:nvPr>
            <p:ph type="sldNum" sz="quarter" idx="12"/>
          </p:nvPr>
        </p:nvSpPr>
        <p:spPr>
          <a:xfrm>
            <a:off x="11624310" y="8475161"/>
            <a:ext cx="3703320" cy="486833"/>
          </a:xfrm>
          <a:prstGeom prst="rect">
            <a:avLst/>
          </a:prstGeom>
        </p:spPr>
        <p:txBody>
          <a:bodyPr lIns="122743" tIns="61371" rIns="122743" bIns="61371"/>
          <a:lstStyle/>
          <a:p>
            <a:pPr defTabSz="1227470"/>
            <a:fld id="{48F63A3B-78C7-47BE-AE5E-E10140E04643}" type="slidenum">
              <a:rPr lang="en-US" sz="2400">
                <a:solidFill>
                  <a:prstClr val="black"/>
                </a:solidFill>
              </a:rPr>
              <a:pPr defTabSz="1227470"/>
              <a:t>‹#›</a:t>
            </a:fld>
            <a:endParaRPr lang="en-US" sz="2400" dirty="0">
              <a:solidFill>
                <a:prstClr val="black"/>
              </a:solidFill>
            </a:endParaRPr>
          </a:p>
        </p:txBody>
      </p:sp>
    </p:spTree>
    <p:extLst>
      <p:ext uri="{BB962C8B-B14F-4D97-AF65-F5344CB8AC3E}">
        <p14:creationId xmlns:p14="http://schemas.microsoft.com/office/powerpoint/2010/main" val="831515833"/>
      </p:ext>
    </p:extLst>
  </p:cSld>
  <p:clrMapOvr>
    <a:masterClrMapping/>
  </p:clrMapOvr>
  <p:transition spd="slow" advClick="0" advTm="0">
    <p:randomBar dir="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78616" y="486861"/>
            <a:ext cx="3549015" cy="7749119"/>
          </a:xfrm>
          <a:prstGeom prst="rect">
            <a:avLst/>
          </a:prstGeom>
        </p:spPr>
        <p:txBody>
          <a:bodyPr vert="eaVert" lIns="122743" tIns="61371" rIns="122743" bIns="61371"/>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31571" y="486861"/>
            <a:ext cx="10441305" cy="7749119"/>
          </a:xfrm>
          <a:prstGeom prst="rect">
            <a:avLst/>
          </a:prstGeom>
        </p:spPr>
        <p:txBody>
          <a:bodyPr vert="eaVert" lIns="122743" tIns="61371" rIns="122743" bIns="6137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1131570" y="8475161"/>
            <a:ext cx="3703320" cy="486833"/>
          </a:xfrm>
          <a:prstGeom prst="rect">
            <a:avLst/>
          </a:prstGeom>
        </p:spPr>
        <p:txBody>
          <a:bodyPr lIns="122743" tIns="61371" rIns="122743" bIns="61371"/>
          <a:lstStyle/>
          <a:p>
            <a:pPr defTabSz="1227470"/>
            <a:fld id="{C764DE79-268F-4C1A-8933-263129D2AF90}" type="datetimeFigureOut">
              <a:rPr lang="en-US" sz="2400">
                <a:solidFill>
                  <a:prstClr val="black"/>
                </a:solidFill>
              </a:rPr>
              <a:pPr defTabSz="1227470"/>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61"/>
            <a:ext cx="5554980" cy="486833"/>
          </a:xfrm>
          <a:prstGeom prst="rect">
            <a:avLst/>
          </a:prstGeom>
        </p:spPr>
        <p:txBody>
          <a:bodyPr lIns="122743" tIns="61371" rIns="122743" bIns="61371"/>
          <a:lstStyle/>
          <a:p>
            <a:pPr defTabSz="1227470"/>
            <a:endParaRPr lang="en-US" sz="2400" dirty="0">
              <a:solidFill>
                <a:prstClr val="black"/>
              </a:solidFill>
            </a:endParaRPr>
          </a:p>
        </p:txBody>
      </p:sp>
      <p:sp>
        <p:nvSpPr>
          <p:cNvPr id="6" name="Slide Number Placeholder 5"/>
          <p:cNvSpPr>
            <a:spLocks noGrp="1"/>
          </p:cNvSpPr>
          <p:nvPr>
            <p:ph type="sldNum" sz="quarter" idx="12"/>
          </p:nvPr>
        </p:nvSpPr>
        <p:spPr>
          <a:xfrm>
            <a:off x="11624310" y="8475161"/>
            <a:ext cx="3703320" cy="486833"/>
          </a:xfrm>
          <a:prstGeom prst="rect">
            <a:avLst/>
          </a:prstGeom>
        </p:spPr>
        <p:txBody>
          <a:bodyPr lIns="122743" tIns="61371" rIns="122743" bIns="61371"/>
          <a:lstStyle/>
          <a:p>
            <a:pPr defTabSz="1227470"/>
            <a:fld id="{48F63A3B-78C7-47BE-AE5E-E10140E04643}" type="slidenum">
              <a:rPr lang="en-US" sz="2400">
                <a:solidFill>
                  <a:prstClr val="black"/>
                </a:solidFill>
              </a:rPr>
              <a:pPr defTabSz="1227470"/>
              <a:t>‹#›</a:t>
            </a:fld>
            <a:endParaRPr lang="en-US" sz="2400" dirty="0">
              <a:solidFill>
                <a:prstClr val="black"/>
              </a:solidFill>
            </a:endParaRPr>
          </a:p>
        </p:txBody>
      </p:sp>
    </p:spTree>
    <p:extLst>
      <p:ext uri="{BB962C8B-B14F-4D97-AF65-F5344CB8AC3E}">
        <p14:creationId xmlns:p14="http://schemas.microsoft.com/office/powerpoint/2010/main" val="403445768"/>
      </p:ext>
    </p:extLst>
  </p:cSld>
  <p:clrMapOvr>
    <a:masterClrMapping/>
  </p:clrMapOvr>
  <p:transition spd="slow" advClick="0" advTm="0">
    <p:randomBar dir="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365980"/>
      </p:ext>
    </p:extLst>
  </p:cSld>
  <p:clrMapOvr>
    <a:masterClrMapping/>
  </p:clrMapOvr>
  <p:transition spd="slow" advClick="0" advTm="0">
    <p:randomBar dir="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10" name="矩形 9"/>
          <p:cNvSpPr/>
          <p:nvPr userDrawn="1"/>
        </p:nvSpPr>
        <p:spPr>
          <a:xfrm>
            <a:off x="0" y="0"/>
            <a:ext cx="16459200" cy="9144000"/>
          </a:xfrm>
          <a:prstGeom prst="rect">
            <a:avLst/>
          </a:pr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743" tIns="61371" rIns="122743" bIns="61371" rtlCol="0" anchor="ctr"/>
          <a:lstStyle/>
          <a:p>
            <a:pPr algn="ctr" defTabSz="1227470"/>
            <a:endParaRPr lang="zh-CN" altLang="en-US" sz="3200">
              <a:solidFill>
                <a:prstClr val="white"/>
              </a:solidFill>
            </a:endParaRPr>
          </a:p>
        </p:txBody>
      </p:sp>
      <p:pic>
        <p:nvPicPr>
          <p:cNvPr id="7" name="图片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7228" y="328087"/>
            <a:ext cx="200310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110060"/>
            <a:ext cx="1814513" cy="118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236612"/>
      </p:ext>
    </p:extLst>
  </p:cSld>
  <p:clrMapOvr>
    <a:masterClrMapping/>
  </p:clrMapOvr>
  <p:transition spd="slow" advClick="0" advTm="0">
    <p:randomBar dir="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38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a:prstGeom prst="rect">
            <a:avLst/>
          </a:prstGeom>
        </p:spPr>
        <p:txBody>
          <a:bodyPr lIns="122519" tIns="61258" rIns="122519" bIns="61258" anchor="b"/>
          <a:lstStyle>
            <a:lvl1pPr>
              <a:defRPr sz="43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997304" y="1316631"/>
            <a:ext cx="8332470" cy="6498167"/>
          </a:xfrm>
          <a:prstGeom prst="rect">
            <a:avLst/>
          </a:prstGeom>
        </p:spPr>
        <p:txBody>
          <a:bodyPr lIns="122519" tIns="61258" rIns="122519" bIns="61258" anchor="t"/>
          <a:lstStyle>
            <a:lvl1pPr marL="0" indent="0">
              <a:buNone/>
              <a:defRPr sz="4300"/>
            </a:lvl1pPr>
            <a:lvl2pPr marL="612627" indent="0">
              <a:buNone/>
              <a:defRPr sz="3800"/>
            </a:lvl2pPr>
            <a:lvl3pPr marL="1225252" indent="0">
              <a:buNone/>
              <a:defRPr sz="3200"/>
            </a:lvl3pPr>
            <a:lvl4pPr marL="1837865" indent="0">
              <a:buNone/>
              <a:defRPr sz="2700"/>
            </a:lvl4pPr>
            <a:lvl5pPr marL="2450455" indent="0">
              <a:buNone/>
              <a:defRPr sz="2700"/>
            </a:lvl5pPr>
            <a:lvl6pPr marL="3063079" indent="0">
              <a:buNone/>
              <a:defRPr sz="2700"/>
            </a:lvl6pPr>
            <a:lvl7pPr marL="3675698" indent="0">
              <a:buNone/>
              <a:defRPr sz="2700"/>
            </a:lvl7pPr>
            <a:lvl8pPr marL="4288313" indent="0">
              <a:buNone/>
              <a:defRPr sz="2700"/>
            </a:lvl8pPr>
            <a:lvl9pPr marL="4900926" indent="0">
              <a:buNone/>
              <a:defRPr sz="2700"/>
            </a:lvl9pPr>
          </a:lstStyle>
          <a:p>
            <a:r>
              <a:rPr lang="zh-CN" altLang="en-US"/>
              <a:t>单击图标添加图片</a:t>
            </a:r>
            <a:endParaRPr lang="en-US" dirty="0"/>
          </a:p>
        </p:txBody>
      </p:sp>
      <p:sp>
        <p:nvSpPr>
          <p:cNvPr id="4" name="Text Placeholder 3"/>
          <p:cNvSpPr>
            <a:spLocks noGrp="1"/>
          </p:cNvSpPr>
          <p:nvPr>
            <p:ph type="body" sz="half" idx="2"/>
          </p:nvPr>
        </p:nvSpPr>
        <p:spPr>
          <a:xfrm>
            <a:off x="1133714" y="2743203"/>
            <a:ext cx="5308520" cy="5082117"/>
          </a:xfrm>
          <a:prstGeom prst="rect">
            <a:avLst/>
          </a:prstGeom>
        </p:spPr>
        <p:txBody>
          <a:bodyPr lIns="122519" tIns="61258" rIns="122519" bIns="61258"/>
          <a:lstStyle>
            <a:lvl1pPr marL="0" indent="0">
              <a:buNone/>
              <a:defRPr sz="2200"/>
            </a:lvl1pPr>
            <a:lvl2pPr marL="612627" indent="0">
              <a:buNone/>
              <a:defRPr sz="1900"/>
            </a:lvl2pPr>
            <a:lvl3pPr marL="1225252" indent="0">
              <a:buNone/>
              <a:defRPr sz="1600"/>
            </a:lvl3pPr>
            <a:lvl4pPr marL="1837865" indent="0">
              <a:buNone/>
              <a:defRPr sz="1300"/>
            </a:lvl4pPr>
            <a:lvl5pPr marL="2450455" indent="0">
              <a:buNone/>
              <a:defRPr sz="1300"/>
            </a:lvl5pPr>
            <a:lvl6pPr marL="3063079" indent="0">
              <a:buNone/>
              <a:defRPr sz="1300"/>
            </a:lvl6pPr>
            <a:lvl7pPr marL="3675698" indent="0">
              <a:buNone/>
              <a:defRPr sz="1300"/>
            </a:lvl7pPr>
            <a:lvl8pPr marL="4288313" indent="0">
              <a:buNone/>
              <a:defRPr sz="1300"/>
            </a:lvl8pPr>
            <a:lvl9pPr marL="4900926" indent="0">
              <a:buNone/>
              <a:defRPr sz="1300"/>
            </a:lvl9pPr>
          </a:lstStyle>
          <a:p>
            <a:pPr lvl="0"/>
            <a:r>
              <a:rPr lang="zh-CN" altLang="en-US"/>
              <a:t>单击此处编辑母版文本样式</a:t>
            </a:r>
          </a:p>
        </p:txBody>
      </p:sp>
      <p:sp>
        <p:nvSpPr>
          <p:cNvPr id="5" name="Date Placeholder 4"/>
          <p:cNvSpPr>
            <a:spLocks noGrp="1"/>
          </p:cNvSpPr>
          <p:nvPr>
            <p:ph type="dt" sz="half" idx="10"/>
          </p:nvPr>
        </p:nvSpPr>
        <p:spPr>
          <a:xfrm>
            <a:off x="1131570" y="8475198"/>
            <a:ext cx="3703320" cy="486833"/>
          </a:xfrm>
          <a:prstGeom prst="rect">
            <a:avLst/>
          </a:prstGeom>
        </p:spPr>
        <p:txBody>
          <a:bodyPr lIns="122519" tIns="61258" rIns="122519" bIns="61258"/>
          <a:lstStyle/>
          <a:p>
            <a:pPr defTabSz="1225283"/>
            <a:fld id="{C764DE79-268F-4C1A-8933-263129D2AF90}" type="datetimeFigureOut">
              <a:rPr lang="en-US" sz="2400">
                <a:solidFill>
                  <a:prstClr val="black"/>
                </a:solidFill>
              </a:rPr>
              <a:pPr defTabSz="1225283"/>
              <a:t>1/23/2022</a:t>
            </a:fld>
            <a:endParaRPr lang="en-US" sz="2400" dirty="0">
              <a:solidFill>
                <a:prstClr val="black"/>
              </a:solidFill>
            </a:endParaRPr>
          </a:p>
        </p:txBody>
      </p:sp>
      <p:sp>
        <p:nvSpPr>
          <p:cNvPr id="6" name="Footer Placeholder 5"/>
          <p:cNvSpPr>
            <a:spLocks noGrp="1"/>
          </p:cNvSpPr>
          <p:nvPr>
            <p:ph type="ftr" sz="quarter" idx="11"/>
          </p:nvPr>
        </p:nvSpPr>
        <p:spPr>
          <a:xfrm>
            <a:off x="5452110" y="8475198"/>
            <a:ext cx="5554980" cy="486833"/>
          </a:xfrm>
          <a:prstGeom prst="rect">
            <a:avLst/>
          </a:prstGeom>
        </p:spPr>
        <p:txBody>
          <a:bodyPr lIns="122519" tIns="61258" rIns="122519" bIns="61258"/>
          <a:lstStyle/>
          <a:p>
            <a:pPr defTabSz="1225283"/>
            <a:endParaRPr lang="en-US" sz="2400" dirty="0">
              <a:solidFill>
                <a:prstClr val="black"/>
              </a:solidFill>
            </a:endParaRPr>
          </a:p>
        </p:txBody>
      </p:sp>
      <p:sp>
        <p:nvSpPr>
          <p:cNvPr id="7" name="Slide Number Placeholder 6"/>
          <p:cNvSpPr>
            <a:spLocks noGrp="1"/>
          </p:cNvSpPr>
          <p:nvPr>
            <p:ph type="sldNum" sz="quarter" idx="12"/>
          </p:nvPr>
        </p:nvSpPr>
        <p:spPr>
          <a:xfrm>
            <a:off x="11624310" y="8475198"/>
            <a:ext cx="3703320" cy="486833"/>
          </a:xfrm>
          <a:prstGeom prst="rect">
            <a:avLst/>
          </a:prstGeom>
        </p:spPr>
        <p:txBody>
          <a:bodyPr lIns="122519" tIns="61258" rIns="122519" bIns="61258"/>
          <a:lstStyle/>
          <a:p>
            <a:pPr defTabSz="1225283"/>
            <a:fld id="{48F63A3B-78C7-47BE-AE5E-E10140E04643}" type="slidenum">
              <a:rPr lang="en-US" sz="2400">
                <a:solidFill>
                  <a:prstClr val="black"/>
                </a:solidFill>
              </a:rPr>
              <a:pPr defTabSz="1225283"/>
              <a:t>‹#›</a:t>
            </a:fld>
            <a:endParaRPr lang="en-US" sz="2400" dirty="0">
              <a:solidFill>
                <a:prstClr val="black"/>
              </a:solidFill>
            </a:endParaRPr>
          </a:p>
        </p:txBody>
      </p:sp>
    </p:spTree>
    <p:extLst>
      <p:ext uri="{BB962C8B-B14F-4D97-AF65-F5344CB8AC3E}">
        <p14:creationId xmlns:p14="http://schemas.microsoft.com/office/powerpoint/2010/main" val="2895103725"/>
      </p:ext>
    </p:extLst>
  </p:cSld>
  <p:clrMapOvr>
    <a:masterClrMapping/>
  </p:clrMapOvr>
  <p:transition spd="slow" advClick="0" advTm="0">
    <p:randomBar dir="ver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1290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496485"/>
            <a:ext cx="12344400" cy="3183467"/>
          </a:xfrm>
          <a:prstGeom prst="rect">
            <a:avLst/>
          </a:prstGeom>
        </p:spPr>
        <p:txBody>
          <a:bodyPr lIns="122807" tIns="61403" rIns="122807" bIns="61403" anchor="b"/>
          <a:lstStyle>
            <a:lvl1pPr algn="ctr">
              <a:defRPr sz="8100"/>
            </a:lvl1pPr>
          </a:lstStyle>
          <a:p>
            <a:r>
              <a:rPr lang="zh-CN" altLang="en-US"/>
              <a:t>单击此处编辑母版标题样式</a:t>
            </a:r>
            <a:endParaRPr lang="en-US" dirty="0"/>
          </a:p>
        </p:txBody>
      </p:sp>
      <p:sp>
        <p:nvSpPr>
          <p:cNvPr id="3" name="Subtitle 2"/>
          <p:cNvSpPr>
            <a:spLocks noGrp="1"/>
          </p:cNvSpPr>
          <p:nvPr>
            <p:ph type="subTitle" idx="1"/>
          </p:nvPr>
        </p:nvSpPr>
        <p:spPr>
          <a:xfrm>
            <a:off x="2057400" y="4802719"/>
            <a:ext cx="12344400" cy="2207684"/>
          </a:xfrm>
          <a:prstGeom prst="rect">
            <a:avLst/>
          </a:prstGeom>
        </p:spPr>
        <p:txBody>
          <a:bodyPr lIns="122807" tIns="61403" rIns="122807" bIns="61403"/>
          <a:lstStyle>
            <a:lvl1pPr marL="0" indent="0" algn="ctr">
              <a:buNone/>
              <a:defRPr sz="3200"/>
            </a:lvl1pPr>
            <a:lvl2pPr marL="614033" indent="0" algn="ctr">
              <a:buNone/>
              <a:defRPr sz="2700"/>
            </a:lvl2pPr>
            <a:lvl3pPr marL="1228064" indent="0" algn="ctr">
              <a:buNone/>
              <a:defRPr sz="2400"/>
            </a:lvl3pPr>
            <a:lvl4pPr marL="1842088" indent="0" algn="ctr">
              <a:buNone/>
              <a:defRPr sz="2200"/>
            </a:lvl4pPr>
            <a:lvl5pPr marL="2456116" indent="0" algn="ctr">
              <a:buNone/>
              <a:defRPr sz="2200"/>
            </a:lvl5pPr>
            <a:lvl6pPr marL="3070145" indent="0" algn="ctr">
              <a:buNone/>
              <a:defRPr sz="2200"/>
            </a:lvl6pPr>
            <a:lvl7pPr marL="3684175" indent="0" algn="ctr">
              <a:buNone/>
              <a:defRPr sz="2200"/>
            </a:lvl7pPr>
            <a:lvl8pPr marL="4298201" indent="0" algn="ctr">
              <a:buNone/>
              <a:defRPr sz="2200"/>
            </a:lvl8pPr>
            <a:lvl9pPr marL="4912233" indent="0" algn="ctr">
              <a:buNone/>
              <a:defRPr sz="2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1131570" y="8475150"/>
            <a:ext cx="3703320" cy="486833"/>
          </a:xfrm>
          <a:prstGeom prst="rect">
            <a:avLst/>
          </a:prstGeom>
        </p:spPr>
        <p:txBody>
          <a:bodyPr lIns="122807" tIns="61403" rIns="122807" bIns="61403"/>
          <a:lstStyle/>
          <a:p>
            <a:pPr defTabSz="1228095"/>
            <a:fld id="{C764DE79-268F-4C1A-8933-263129D2AF90}" type="datetimeFigureOut">
              <a:rPr lang="en-US" sz="2400">
                <a:solidFill>
                  <a:prstClr val="black"/>
                </a:solidFill>
              </a:rPr>
              <a:pPr defTabSz="1228095"/>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50"/>
            <a:ext cx="5554980" cy="486833"/>
          </a:xfrm>
          <a:prstGeom prst="rect">
            <a:avLst/>
          </a:prstGeom>
        </p:spPr>
        <p:txBody>
          <a:bodyPr lIns="122807" tIns="61403" rIns="122807" bIns="61403"/>
          <a:lstStyle/>
          <a:p>
            <a:pPr defTabSz="1228095"/>
            <a:endParaRPr lang="en-US" sz="2400" dirty="0">
              <a:solidFill>
                <a:prstClr val="black"/>
              </a:solidFill>
            </a:endParaRPr>
          </a:p>
        </p:txBody>
      </p:sp>
      <p:sp>
        <p:nvSpPr>
          <p:cNvPr id="6" name="Slide Number Placeholder 5"/>
          <p:cNvSpPr>
            <a:spLocks noGrp="1"/>
          </p:cNvSpPr>
          <p:nvPr>
            <p:ph type="sldNum" sz="quarter" idx="12"/>
          </p:nvPr>
        </p:nvSpPr>
        <p:spPr>
          <a:xfrm>
            <a:off x="11624310" y="8475150"/>
            <a:ext cx="3703320" cy="486833"/>
          </a:xfrm>
          <a:prstGeom prst="rect">
            <a:avLst/>
          </a:prstGeom>
        </p:spPr>
        <p:txBody>
          <a:bodyPr lIns="122807" tIns="61403" rIns="122807" bIns="61403"/>
          <a:lstStyle/>
          <a:p>
            <a:pPr defTabSz="1228095"/>
            <a:fld id="{48F63A3B-78C7-47BE-AE5E-E10140E04643}" type="slidenum">
              <a:rPr lang="en-US" sz="2400">
                <a:solidFill>
                  <a:prstClr val="black"/>
                </a:solidFill>
              </a:rPr>
              <a:pPr defTabSz="1228095"/>
              <a:t>‹#›</a:t>
            </a:fld>
            <a:endParaRPr lang="en-US" sz="2400" dirty="0">
              <a:solidFill>
                <a:prstClr val="black"/>
              </a:solidFill>
            </a:endParaRPr>
          </a:p>
        </p:txBody>
      </p:sp>
    </p:spTree>
    <p:extLst>
      <p:ext uri="{BB962C8B-B14F-4D97-AF65-F5344CB8AC3E}">
        <p14:creationId xmlns:p14="http://schemas.microsoft.com/office/powerpoint/2010/main" val="2179434561"/>
      </p:ext>
    </p:extLst>
  </p:cSld>
  <p:clrMapOvr>
    <a:masterClrMapping/>
  </p:clrMapOvr>
  <p:transition spd="slow" advClick="0" advTm="0">
    <p:randomBar dir="ver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49"/>
            <a:ext cx="14196060" cy="1767417"/>
          </a:xfrm>
          <a:prstGeom prst="rect">
            <a:avLst/>
          </a:prstGeom>
        </p:spPr>
        <p:txBody>
          <a:bodyPr lIns="122807" tIns="61403" rIns="122807" bIns="61403"/>
          <a:lstStyle/>
          <a:p>
            <a:r>
              <a:rPr lang="zh-CN" altLang="en-US"/>
              <a:t>单击此处编辑母版标题样式</a:t>
            </a:r>
            <a:endParaRPr lang="en-US" dirty="0"/>
          </a:p>
        </p:txBody>
      </p:sp>
      <p:sp>
        <p:nvSpPr>
          <p:cNvPr id="3" name="Content Placeholder 2"/>
          <p:cNvSpPr>
            <a:spLocks noGrp="1"/>
          </p:cNvSpPr>
          <p:nvPr>
            <p:ph idx="1"/>
          </p:nvPr>
        </p:nvSpPr>
        <p:spPr>
          <a:xfrm>
            <a:off x="1131570" y="2434167"/>
            <a:ext cx="14196060" cy="5801785"/>
          </a:xfrm>
          <a:prstGeom prst="rect">
            <a:avLst/>
          </a:prstGeom>
        </p:spPr>
        <p:txBody>
          <a:bodyPr lIns="122807" tIns="61403" rIns="122807" bIns="6140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1131570" y="8475150"/>
            <a:ext cx="3703320" cy="486833"/>
          </a:xfrm>
          <a:prstGeom prst="rect">
            <a:avLst/>
          </a:prstGeom>
        </p:spPr>
        <p:txBody>
          <a:bodyPr lIns="122807" tIns="61403" rIns="122807" bIns="61403"/>
          <a:lstStyle/>
          <a:p>
            <a:pPr defTabSz="1228095"/>
            <a:fld id="{C764DE79-268F-4C1A-8933-263129D2AF90}" type="datetimeFigureOut">
              <a:rPr lang="en-US" sz="2400">
                <a:solidFill>
                  <a:prstClr val="black"/>
                </a:solidFill>
              </a:rPr>
              <a:pPr defTabSz="1228095"/>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50"/>
            <a:ext cx="5554980" cy="486833"/>
          </a:xfrm>
          <a:prstGeom prst="rect">
            <a:avLst/>
          </a:prstGeom>
        </p:spPr>
        <p:txBody>
          <a:bodyPr lIns="122807" tIns="61403" rIns="122807" bIns="61403"/>
          <a:lstStyle/>
          <a:p>
            <a:pPr defTabSz="1228095"/>
            <a:endParaRPr lang="en-US" sz="2400" dirty="0">
              <a:solidFill>
                <a:prstClr val="black"/>
              </a:solidFill>
            </a:endParaRPr>
          </a:p>
        </p:txBody>
      </p:sp>
      <p:sp>
        <p:nvSpPr>
          <p:cNvPr id="6" name="Slide Number Placeholder 5"/>
          <p:cNvSpPr>
            <a:spLocks noGrp="1"/>
          </p:cNvSpPr>
          <p:nvPr>
            <p:ph type="sldNum" sz="quarter" idx="12"/>
          </p:nvPr>
        </p:nvSpPr>
        <p:spPr>
          <a:xfrm>
            <a:off x="11624310" y="8475150"/>
            <a:ext cx="3703320" cy="486833"/>
          </a:xfrm>
          <a:prstGeom prst="rect">
            <a:avLst/>
          </a:prstGeom>
        </p:spPr>
        <p:txBody>
          <a:bodyPr lIns="122807" tIns="61403" rIns="122807" bIns="61403"/>
          <a:lstStyle/>
          <a:p>
            <a:pPr defTabSz="1228095"/>
            <a:fld id="{48F63A3B-78C7-47BE-AE5E-E10140E04643}" type="slidenum">
              <a:rPr lang="en-US" sz="2400">
                <a:solidFill>
                  <a:prstClr val="black"/>
                </a:solidFill>
              </a:rPr>
              <a:pPr defTabSz="1228095"/>
              <a:t>‹#›</a:t>
            </a:fld>
            <a:endParaRPr lang="en-US" sz="2400" dirty="0">
              <a:solidFill>
                <a:prstClr val="black"/>
              </a:solidFill>
            </a:endParaRPr>
          </a:p>
        </p:txBody>
      </p:sp>
    </p:spTree>
    <p:extLst>
      <p:ext uri="{BB962C8B-B14F-4D97-AF65-F5344CB8AC3E}">
        <p14:creationId xmlns:p14="http://schemas.microsoft.com/office/powerpoint/2010/main" val="1290551414"/>
      </p:ext>
    </p:extLst>
  </p:cSld>
  <p:clrMapOvr>
    <a:masterClrMapping/>
  </p:clrMapOvr>
  <p:transition spd="slow" advClick="0" advTm="0">
    <p:randomBar dir="ver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22999" y="2279669"/>
            <a:ext cx="14196060" cy="3803649"/>
          </a:xfrm>
          <a:prstGeom prst="rect">
            <a:avLst/>
          </a:prstGeom>
        </p:spPr>
        <p:txBody>
          <a:bodyPr lIns="122807" tIns="61403" rIns="122807" bIns="61403" anchor="b"/>
          <a:lstStyle>
            <a:lvl1pPr>
              <a:defRPr sz="8100"/>
            </a:lvl1pPr>
          </a:lstStyle>
          <a:p>
            <a:r>
              <a:rPr lang="zh-CN" altLang="en-US"/>
              <a:t>单击此处编辑母版标题样式</a:t>
            </a:r>
            <a:endParaRPr lang="en-US" dirty="0"/>
          </a:p>
        </p:txBody>
      </p:sp>
      <p:sp>
        <p:nvSpPr>
          <p:cNvPr id="3" name="Text Placeholder 2"/>
          <p:cNvSpPr>
            <a:spLocks noGrp="1"/>
          </p:cNvSpPr>
          <p:nvPr>
            <p:ph type="body" idx="1"/>
          </p:nvPr>
        </p:nvSpPr>
        <p:spPr>
          <a:xfrm>
            <a:off x="1122999" y="6119301"/>
            <a:ext cx="14196060" cy="2000249"/>
          </a:xfrm>
          <a:prstGeom prst="rect">
            <a:avLst/>
          </a:prstGeom>
        </p:spPr>
        <p:txBody>
          <a:bodyPr lIns="122807" tIns="61403" rIns="122807" bIns="61403"/>
          <a:lstStyle>
            <a:lvl1pPr marL="0" indent="0">
              <a:buNone/>
              <a:defRPr sz="3200">
                <a:solidFill>
                  <a:schemeClr val="tx1">
                    <a:tint val="75000"/>
                  </a:schemeClr>
                </a:solidFill>
              </a:defRPr>
            </a:lvl1pPr>
            <a:lvl2pPr marL="614033" indent="0">
              <a:buNone/>
              <a:defRPr sz="2700">
                <a:solidFill>
                  <a:schemeClr val="tx1">
                    <a:tint val="75000"/>
                  </a:schemeClr>
                </a:solidFill>
              </a:defRPr>
            </a:lvl2pPr>
            <a:lvl3pPr marL="1228064" indent="0">
              <a:buNone/>
              <a:defRPr sz="2400">
                <a:solidFill>
                  <a:schemeClr val="tx1">
                    <a:tint val="75000"/>
                  </a:schemeClr>
                </a:solidFill>
              </a:defRPr>
            </a:lvl3pPr>
            <a:lvl4pPr marL="1842088" indent="0">
              <a:buNone/>
              <a:defRPr sz="2200">
                <a:solidFill>
                  <a:schemeClr val="tx1">
                    <a:tint val="75000"/>
                  </a:schemeClr>
                </a:solidFill>
              </a:defRPr>
            </a:lvl4pPr>
            <a:lvl5pPr marL="2456116" indent="0">
              <a:buNone/>
              <a:defRPr sz="2200">
                <a:solidFill>
                  <a:schemeClr val="tx1">
                    <a:tint val="75000"/>
                  </a:schemeClr>
                </a:solidFill>
              </a:defRPr>
            </a:lvl5pPr>
            <a:lvl6pPr marL="3070145" indent="0">
              <a:buNone/>
              <a:defRPr sz="2200">
                <a:solidFill>
                  <a:schemeClr val="tx1">
                    <a:tint val="75000"/>
                  </a:schemeClr>
                </a:solidFill>
              </a:defRPr>
            </a:lvl6pPr>
            <a:lvl7pPr marL="3684175" indent="0">
              <a:buNone/>
              <a:defRPr sz="2200">
                <a:solidFill>
                  <a:schemeClr val="tx1">
                    <a:tint val="75000"/>
                  </a:schemeClr>
                </a:solidFill>
              </a:defRPr>
            </a:lvl7pPr>
            <a:lvl8pPr marL="4298201" indent="0">
              <a:buNone/>
              <a:defRPr sz="2200">
                <a:solidFill>
                  <a:schemeClr val="tx1">
                    <a:tint val="75000"/>
                  </a:schemeClr>
                </a:solidFill>
              </a:defRPr>
            </a:lvl8pPr>
            <a:lvl9pPr marL="4912233" indent="0">
              <a:buNone/>
              <a:defRPr sz="2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1131570" y="8475150"/>
            <a:ext cx="3703320" cy="486833"/>
          </a:xfrm>
          <a:prstGeom prst="rect">
            <a:avLst/>
          </a:prstGeom>
        </p:spPr>
        <p:txBody>
          <a:bodyPr lIns="122807" tIns="61403" rIns="122807" bIns="61403"/>
          <a:lstStyle/>
          <a:p>
            <a:pPr defTabSz="1228095"/>
            <a:fld id="{C764DE79-268F-4C1A-8933-263129D2AF90}" type="datetimeFigureOut">
              <a:rPr lang="en-US" sz="2400">
                <a:solidFill>
                  <a:prstClr val="black"/>
                </a:solidFill>
              </a:rPr>
              <a:pPr defTabSz="1228095"/>
              <a:t>1/23/2022</a:t>
            </a:fld>
            <a:endParaRPr lang="en-US" sz="2400" dirty="0">
              <a:solidFill>
                <a:prstClr val="black"/>
              </a:solidFill>
            </a:endParaRPr>
          </a:p>
        </p:txBody>
      </p:sp>
      <p:sp>
        <p:nvSpPr>
          <p:cNvPr id="5" name="Footer Placeholder 4"/>
          <p:cNvSpPr>
            <a:spLocks noGrp="1"/>
          </p:cNvSpPr>
          <p:nvPr>
            <p:ph type="ftr" sz="quarter" idx="11"/>
          </p:nvPr>
        </p:nvSpPr>
        <p:spPr>
          <a:xfrm>
            <a:off x="5452110" y="8475150"/>
            <a:ext cx="5554980" cy="486833"/>
          </a:xfrm>
          <a:prstGeom prst="rect">
            <a:avLst/>
          </a:prstGeom>
        </p:spPr>
        <p:txBody>
          <a:bodyPr lIns="122807" tIns="61403" rIns="122807" bIns="61403"/>
          <a:lstStyle/>
          <a:p>
            <a:pPr defTabSz="1228095"/>
            <a:endParaRPr lang="en-US" sz="2400" dirty="0">
              <a:solidFill>
                <a:prstClr val="black"/>
              </a:solidFill>
            </a:endParaRPr>
          </a:p>
        </p:txBody>
      </p:sp>
      <p:sp>
        <p:nvSpPr>
          <p:cNvPr id="6" name="Slide Number Placeholder 5"/>
          <p:cNvSpPr>
            <a:spLocks noGrp="1"/>
          </p:cNvSpPr>
          <p:nvPr>
            <p:ph type="sldNum" sz="quarter" idx="12"/>
          </p:nvPr>
        </p:nvSpPr>
        <p:spPr>
          <a:xfrm>
            <a:off x="11624310" y="8475150"/>
            <a:ext cx="3703320" cy="486833"/>
          </a:xfrm>
          <a:prstGeom prst="rect">
            <a:avLst/>
          </a:prstGeom>
        </p:spPr>
        <p:txBody>
          <a:bodyPr lIns="122807" tIns="61403" rIns="122807" bIns="61403"/>
          <a:lstStyle/>
          <a:p>
            <a:pPr defTabSz="1228095"/>
            <a:fld id="{48F63A3B-78C7-47BE-AE5E-E10140E04643}" type="slidenum">
              <a:rPr lang="en-US" sz="2400">
                <a:solidFill>
                  <a:prstClr val="black"/>
                </a:solidFill>
              </a:rPr>
              <a:pPr defTabSz="1228095"/>
              <a:t>‹#›</a:t>
            </a:fld>
            <a:endParaRPr lang="en-US" sz="2400" dirty="0">
              <a:solidFill>
                <a:prstClr val="black"/>
              </a:solidFill>
            </a:endParaRPr>
          </a:p>
        </p:txBody>
      </p:sp>
    </p:spTree>
    <p:extLst>
      <p:ext uri="{BB962C8B-B14F-4D97-AF65-F5344CB8AC3E}">
        <p14:creationId xmlns:p14="http://schemas.microsoft.com/office/powerpoint/2010/main" val="721912673"/>
      </p:ext>
    </p:extLst>
  </p:cSld>
  <p:clrMapOvr>
    <a:masterClrMapping/>
  </p:clrMapOvr>
  <p:transition spd="slow" advClick="0" advTm="0">
    <p:randomBar dir="ver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49"/>
            <a:ext cx="14196060" cy="1767417"/>
          </a:xfrm>
          <a:prstGeom prst="rect">
            <a:avLst/>
          </a:prstGeom>
        </p:spPr>
        <p:txBody>
          <a:bodyPr lIns="122807" tIns="61403" rIns="122807" bIns="61403"/>
          <a:lstStyle/>
          <a:p>
            <a:r>
              <a:rPr lang="zh-CN" altLang="en-US"/>
              <a:t>单击此处编辑母版标题样式</a:t>
            </a:r>
            <a:endParaRPr lang="en-US" dirty="0"/>
          </a:p>
        </p:txBody>
      </p:sp>
      <p:sp>
        <p:nvSpPr>
          <p:cNvPr id="3" name="Content Placeholder 2"/>
          <p:cNvSpPr>
            <a:spLocks noGrp="1"/>
          </p:cNvSpPr>
          <p:nvPr>
            <p:ph sz="half" idx="1"/>
          </p:nvPr>
        </p:nvSpPr>
        <p:spPr>
          <a:xfrm>
            <a:off x="1131570" y="2434167"/>
            <a:ext cx="6995160" cy="5801785"/>
          </a:xfrm>
          <a:prstGeom prst="rect">
            <a:avLst/>
          </a:prstGeom>
        </p:spPr>
        <p:txBody>
          <a:bodyPr lIns="122807" tIns="61403" rIns="122807" bIns="6140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8332470" y="2434167"/>
            <a:ext cx="6995160" cy="5801785"/>
          </a:xfrm>
          <a:prstGeom prst="rect">
            <a:avLst/>
          </a:prstGeom>
        </p:spPr>
        <p:txBody>
          <a:bodyPr lIns="122807" tIns="61403" rIns="122807" bIns="6140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1131570" y="8475150"/>
            <a:ext cx="3703320" cy="486833"/>
          </a:xfrm>
          <a:prstGeom prst="rect">
            <a:avLst/>
          </a:prstGeom>
        </p:spPr>
        <p:txBody>
          <a:bodyPr lIns="122807" tIns="61403" rIns="122807" bIns="61403"/>
          <a:lstStyle/>
          <a:p>
            <a:pPr defTabSz="1228095"/>
            <a:fld id="{C764DE79-268F-4C1A-8933-263129D2AF90}" type="datetimeFigureOut">
              <a:rPr lang="en-US" sz="2400">
                <a:solidFill>
                  <a:prstClr val="black"/>
                </a:solidFill>
              </a:rPr>
              <a:pPr defTabSz="1228095"/>
              <a:t>1/23/2022</a:t>
            </a:fld>
            <a:endParaRPr lang="en-US" sz="2400" dirty="0">
              <a:solidFill>
                <a:prstClr val="black"/>
              </a:solidFill>
            </a:endParaRPr>
          </a:p>
        </p:txBody>
      </p:sp>
      <p:sp>
        <p:nvSpPr>
          <p:cNvPr id="6" name="Footer Placeholder 5"/>
          <p:cNvSpPr>
            <a:spLocks noGrp="1"/>
          </p:cNvSpPr>
          <p:nvPr>
            <p:ph type="ftr" sz="quarter" idx="11"/>
          </p:nvPr>
        </p:nvSpPr>
        <p:spPr>
          <a:xfrm>
            <a:off x="5452110" y="8475150"/>
            <a:ext cx="5554980" cy="486833"/>
          </a:xfrm>
          <a:prstGeom prst="rect">
            <a:avLst/>
          </a:prstGeom>
        </p:spPr>
        <p:txBody>
          <a:bodyPr lIns="122807" tIns="61403" rIns="122807" bIns="61403"/>
          <a:lstStyle/>
          <a:p>
            <a:pPr defTabSz="1228095"/>
            <a:endParaRPr lang="en-US" sz="2400" dirty="0">
              <a:solidFill>
                <a:prstClr val="black"/>
              </a:solidFill>
            </a:endParaRPr>
          </a:p>
        </p:txBody>
      </p:sp>
      <p:sp>
        <p:nvSpPr>
          <p:cNvPr id="7" name="Slide Number Placeholder 6"/>
          <p:cNvSpPr>
            <a:spLocks noGrp="1"/>
          </p:cNvSpPr>
          <p:nvPr>
            <p:ph type="sldNum" sz="quarter" idx="12"/>
          </p:nvPr>
        </p:nvSpPr>
        <p:spPr>
          <a:xfrm>
            <a:off x="11624310" y="8475150"/>
            <a:ext cx="3703320" cy="486833"/>
          </a:xfrm>
          <a:prstGeom prst="rect">
            <a:avLst/>
          </a:prstGeom>
        </p:spPr>
        <p:txBody>
          <a:bodyPr lIns="122807" tIns="61403" rIns="122807" bIns="61403"/>
          <a:lstStyle/>
          <a:p>
            <a:pPr defTabSz="1228095"/>
            <a:fld id="{48F63A3B-78C7-47BE-AE5E-E10140E04643}" type="slidenum">
              <a:rPr lang="en-US" sz="2400">
                <a:solidFill>
                  <a:prstClr val="black"/>
                </a:solidFill>
              </a:rPr>
              <a:pPr defTabSz="1228095"/>
              <a:t>‹#›</a:t>
            </a:fld>
            <a:endParaRPr lang="en-US" sz="2400" dirty="0">
              <a:solidFill>
                <a:prstClr val="black"/>
              </a:solidFill>
            </a:endParaRPr>
          </a:p>
        </p:txBody>
      </p:sp>
    </p:spTree>
    <p:extLst>
      <p:ext uri="{BB962C8B-B14F-4D97-AF65-F5344CB8AC3E}">
        <p14:creationId xmlns:p14="http://schemas.microsoft.com/office/powerpoint/2010/main" val="1198145816"/>
      </p:ext>
    </p:extLst>
  </p:cSld>
  <p:clrMapOvr>
    <a:masterClrMapping/>
  </p:clrMapOvr>
  <p:transition spd="slow" advClick="0" advTm="0">
    <p:randomBar dir="ver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133714" y="486849"/>
            <a:ext cx="14196060" cy="1767417"/>
          </a:xfrm>
          <a:prstGeom prst="rect">
            <a:avLst/>
          </a:prstGeom>
        </p:spPr>
        <p:txBody>
          <a:bodyPr lIns="122807" tIns="61403" rIns="122807" bIns="61403"/>
          <a:lstStyle/>
          <a:p>
            <a:r>
              <a:rPr lang="zh-CN" altLang="en-US"/>
              <a:t>单击此处编辑母版标题样式</a:t>
            </a:r>
            <a:endParaRPr lang="en-US" dirty="0"/>
          </a:p>
        </p:txBody>
      </p:sp>
      <p:sp>
        <p:nvSpPr>
          <p:cNvPr id="3" name="Text Placeholder 2"/>
          <p:cNvSpPr>
            <a:spLocks noGrp="1"/>
          </p:cNvSpPr>
          <p:nvPr>
            <p:ph type="body" idx="1"/>
          </p:nvPr>
        </p:nvSpPr>
        <p:spPr>
          <a:xfrm>
            <a:off x="1133716" y="2241552"/>
            <a:ext cx="6963012" cy="1098549"/>
          </a:xfrm>
          <a:prstGeom prst="rect">
            <a:avLst/>
          </a:prstGeom>
        </p:spPr>
        <p:txBody>
          <a:bodyPr lIns="122807" tIns="61403" rIns="122807" bIns="61403" anchor="b"/>
          <a:lstStyle>
            <a:lvl1pPr marL="0" indent="0">
              <a:buNone/>
              <a:defRPr sz="3200" b="1"/>
            </a:lvl1pPr>
            <a:lvl2pPr marL="614033" indent="0">
              <a:buNone/>
              <a:defRPr sz="2700" b="1"/>
            </a:lvl2pPr>
            <a:lvl3pPr marL="1228064" indent="0">
              <a:buNone/>
              <a:defRPr sz="2400" b="1"/>
            </a:lvl3pPr>
            <a:lvl4pPr marL="1842088" indent="0">
              <a:buNone/>
              <a:defRPr sz="2200" b="1"/>
            </a:lvl4pPr>
            <a:lvl5pPr marL="2456116" indent="0">
              <a:buNone/>
              <a:defRPr sz="2200" b="1"/>
            </a:lvl5pPr>
            <a:lvl6pPr marL="3070145" indent="0">
              <a:buNone/>
              <a:defRPr sz="2200" b="1"/>
            </a:lvl6pPr>
            <a:lvl7pPr marL="3684175" indent="0">
              <a:buNone/>
              <a:defRPr sz="2200" b="1"/>
            </a:lvl7pPr>
            <a:lvl8pPr marL="4298201" indent="0">
              <a:buNone/>
              <a:defRPr sz="2200" b="1"/>
            </a:lvl8pPr>
            <a:lvl9pPr marL="4912233" indent="0">
              <a:buNone/>
              <a:defRPr sz="2200" b="1"/>
            </a:lvl9pPr>
          </a:lstStyle>
          <a:p>
            <a:pPr lvl="0"/>
            <a:r>
              <a:rPr lang="zh-CN" altLang="en-US"/>
              <a:t>单击此处编辑母版文本样式</a:t>
            </a:r>
          </a:p>
        </p:txBody>
      </p:sp>
      <p:sp>
        <p:nvSpPr>
          <p:cNvPr id="4" name="Content Placeholder 3"/>
          <p:cNvSpPr>
            <a:spLocks noGrp="1"/>
          </p:cNvSpPr>
          <p:nvPr>
            <p:ph sz="half" idx="2"/>
          </p:nvPr>
        </p:nvSpPr>
        <p:spPr>
          <a:xfrm>
            <a:off x="1133716" y="3340100"/>
            <a:ext cx="6963012" cy="4912784"/>
          </a:xfrm>
          <a:prstGeom prst="rect">
            <a:avLst/>
          </a:prstGeom>
        </p:spPr>
        <p:txBody>
          <a:bodyPr lIns="122807" tIns="61403" rIns="122807" bIns="6140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8332471" y="2241552"/>
            <a:ext cx="6997304" cy="1098549"/>
          </a:xfrm>
          <a:prstGeom prst="rect">
            <a:avLst/>
          </a:prstGeom>
        </p:spPr>
        <p:txBody>
          <a:bodyPr lIns="122807" tIns="61403" rIns="122807" bIns="61403" anchor="b"/>
          <a:lstStyle>
            <a:lvl1pPr marL="0" indent="0">
              <a:buNone/>
              <a:defRPr sz="3200" b="1"/>
            </a:lvl1pPr>
            <a:lvl2pPr marL="614033" indent="0">
              <a:buNone/>
              <a:defRPr sz="2700" b="1"/>
            </a:lvl2pPr>
            <a:lvl3pPr marL="1228064" indent="0">
              <a:buNone/>
              <a:defRPr sz="2400" b="1"/>
            </a:lvl3pPr>
            <a:lvl4pPr marL="1842088" indent="0">
              <a:buNone/>
              <a:defRPr sz="2200" b="1"/>
            </a:lvl4pPr>
            <a:lvl5pPr marL="2456116" indent="0">
              <a:buNone/>
              <a:defRPr sz="2200" b="1"/>
            </a:lvl5pPr>
            <a:lvl6pPr marL="3070145" indent="0">
              <a:buNone/>
              <a:defRPr sz="2200" b="1"/>
            </a:lvl6pPr>
            <a:lvl7pPr marL="3684175" indent="0">
              <a:buNone/>
              <a:defRPr sz="2200" b="1"/>
            </a:lvl7pPr>
            <a:lvl8pPr marL="4298201" indent="0">
              <a:buNone/>
              <a:defRPr sz="2200" b="1"/>
            </a:lvl8pPr>
            <a:lvl9pPr marL="4912233" indent="0">
              <a:buNone/>
              <a:defRPr sz="2200" b="1"/>
            </a:lvl9pPr>
          </a:lstStyle>
          <a:p>
            <a:pPr lvl="0"/>
            <a:r>
              <a:rPr lang="zh-CN" altLang="en-US"/>
              <a:t>单击此处编辑母版文本样式</a:t>
            </a:r>
          </a:p>
        </p:txBody>
      </p:sp>
      <p:sp>
        <p:nvSpPr>
          <p:cNvPr id="6" name="Content Placeholder 5"/>
          <p:cNvSpPr>
            <a:spLocks noGrp="1"/>
          </p:cNvSpPr>
          <p:nvPr>
            <p:ph sz="quarter" idx="4"/>
          </p:nvPr>
        </p:nvSpPr>
        <p:spPr>
          <a:xfrm>
            <a:off x="8332471" y="3340100"/>
            <a:ext cx="6997304" cy="4912784"/>
          </a:xfrm>
          <a:prstGeom prst="rect">
            <a:avLst/>
          </a:prstGeom>
        </p:spPr>
        <p:txBody>
          <a:bodyPr lIns="122807" tIns="61403" rIns="122807" bIns="6140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1131570" y="8475150"/>
            <a:ext cx="3703320" cy="486833"/>
          </a:xfrm>
          <a:prstGeom prst="rect">
            <a:avLst/>
          </a:prstGeom>
        </p:spPr>
        <p:txBody>
          <a:bodyPr lIns="122807" tIns="61403" rIns="122807" bIns="61403"/>
          <a:lstStyle/>
          <a:p>
            <a:pPr defTabSz="1228095"/>
            <a:fld id="{C764DE79-268F-4C1A-8933-263129D2AF90}" type="datetimeFigureOut">
              <a:rPr lang="en-US" sz="2400">
                <a:solidFill>
                  <a:prstClr val="black"/>
                </a:solidFill>
              </a:rPr>
              <a:pPr defTabSz="1228095"/>
              <a:t>1/23/2022</a:t>
            </a:fld>
            <a:endParaRPr lang="en-US" sz="2400" dirty="0">
              <a:solidFill>
                <a:prstClr val="black"/>
              </a:solidFill>
            </a:endParaRPr>
          </a:p>
        </p:txBody>
      </p:sp>
      <p:sp>
        <p:nvSpPr>
          <p:cNvPr id="8" name="Footer Placeholder 7"/>
          <p:cNvSpPr>
            <a:spLocks noGrp="1"/>
          </p:cNvSpPr>
          <p:nvPr>
            <p:ph type="ftr" sz="quarter" idx="11"/>
          </p:nvPr>
        </p:nvSpPr>
        <p:spPr>
          <a:xfrm>
            <a:off x="5452110" y="8475150"/>
            <a:ext cx="5554980" cy="486833"/>
          </a:xfrm>
          <a:prstGeom prst="rect">
            <a:avLst/>
          </a:prstGeom>
        </p:spPr>
        <p:txBody>
          <a:bodyPr lIns="122807" tIns="61403" rIns="122807" bIns="61403"/>
          <a:lstStyle/>
          <a:p>
            <a:pPr defTabSz="1228095"/>
            <a:endParaRPr lang="en-US" sz="2400" dirty="0">
              <a:solidFill>
                <a:prstClr val="black"/>
              </a:solidFill>
            </a:endParaRPr>
          </a:p>
        </p:txBody>
      </p:sp>
      <p:sp>
        <p:nvSpPr>
          <p:cNvPr id="9" name="Slide Number Placeholder 8"/>
          <p:cNvSpPr>
            <a:spLocks noGrp="1"/>
          </p:cNvSpPr>
          <p:nvPr>
            <p:ph type="sldNum" sz="quarter" idx="12"/>
          </p:nvPr>
        </p:nvSpPr>
        <p:spPr>
          <a:xfrm>
            <a:off x="11624310" y="8475150"/>
            <a:ext cx="3703320" cy="486833"/>
          </a:xfrm>
          <a:prstGeom prst="rect">
            <a:avLst/>
          </a:prstGeom>
        </p:spPr>
        <p:txBody>
          <a:bodyPr lIns="122807" tIns="61403" rIns="122807" bIns="61403"/>
          <a:lstStyle/>
          <a:p>
            <a:pPr defTabSz="1228095"/>
            <a:fld id="{48F63A3B-78C7-47BE-AE5E-E10140E04643}" type="slidenum">
              <a:rPr lang="en-US" sz="2400">
                <a:solidFill>
                  <a:prstClr val="black"/>
                </a:solidFill>
              </a:rPr>
              <a:pPr defTabSz="1228095"/>
              <a:t>‹#›</a:t>
            </a:fld>
            <a:endParaRPr lang="en-US" sz="2400" dirty="0">
              <a:solidFill>
                <a:prstClr val="black"/>
              </a:solidFill>
            </a:endParaRPr>
          </a:p>
        </p:txBody>
      </p:sp>
    </p:spTree>
    <p:extLst>
      <p:ext uri="{BB962C8B-B14F-4D97-AF65-F5344CB8AC3E}">
        <p14:creationId xmlns:p14="http://schemas.microsoft.com/office/powerpoint/2010/main" val="3721354674"/>
      </p:ext>
    </p:extLst>
  </p:cSld>
  <p:clrMapOvr>
    <a:masterClrMapping/>
  </p:clrMapOvr>
  <p:transition spd="slow" advClick="0" advTm="0">
    <p:randomBar dir="ver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1131570" y="486849"/>
            <a:ext cx="14196060" cy="1767417"/>
          </a:xfrm>
          <a:prstGeom prst="rect">
            <a:avLst/>
          </a:prstGeom>
        </p:spPr>
        <p:txBody>
          <a:bodyPr lIns="122807" tIns="61403" rIns="122807" bIns="61403"/>
          <a:lstStyle/>
          <a:p>
            <a:r>
              <a:rPr lang="zh-CN" altLang="en-US"/>
              <a:t>单击此处编辑母版标题样式</a:t>
            </a:r>
            <a:endParaRPr lang="en-US" dirty="0"/>
          </a:p>
        </p:txBody>
      </p:sp>
      <p:sp>
        <p:nvSpPr>
          <p:cNvPr id="3" name="Date Placeholder 2"/>
          <p:cNvSpPr>
            <a:spLocks noGrp="1"/>
          </p:cNvSpPr>
          <p:nvPr>
            <p:ph type="dt" sz="half" idx="10"/>
          </p:nvPr>
        </p:nvSpPr>
        <p:spPr>
          <a:xfrm>
            <a:off x="1131570" y="8475150"/>
            <a:ext cx="3703320" cy="486833"/>
          </a:xfrm>
          <a:prstGeom prst="rect">
            <a:avLst/>
          </a:prstGeom>
        </p:spPr>
        <p:txBody>
          <a:bodyPr lIns="122807" tIns="61403" rIns="122807" bIns="61403"/>
          <a:lstStyle/>
          <a:p>
            <a:pPr defTabSz="1228095"/>
            <a:fld id="{C764DE79-268F-4C1A-8933-263129D2AF90}" type="datetimeFigureOut">
              <a:rPr lang="en-US" sz="2400">
                <a:solidFill>
                  <a:prstClr val="black"/>
                </a:solidFill>
              </a:rPr>
              <a:pPr defTabSz="1228095"/>
              <a:t>1/23/2022</a:t>
            </a:fld>
            <a:endParaRPr lang="en-US" sz="2400" dirty="0">
              <a:solidFill>
                <a:prstClr val="black"/>
              </a:solidFill>
            </a:endParaRPr>
          </a:p>
        </p:txBody>
      </p:sp>
      <p:sp>
        <p:nvSpPr>
          <p:cNvPr id="4" name="Footer Placeholder 3"/>
          <p:cNvSpPr>
            <a:spLocks noGrp="1"/>
          </p:cNvSpPr>
          <p:nvPr>
            <p:ph type="ftr" sz="quarter" idx="11"/>
          </p:nvPr>
        </p:nvSpPr>
        <p:spPr>
          <a:xfrm>
            <a:off x="5452110" y="8475150"/>
            <a:ext cx="5554980" cy="486833"/>
          </a:xfrm>
          <a:prstGeom prst="rect">
            <a:avLst/>
          </a:prstGeom>
        </p:spPr>
        <p:txBody>
          <a:bodyPr lIns="122807" tIns="61403" rIns="122807" bIns="61403"/>
          <a:lstStyle/>
          <a:p>
            <a:pPr defTabSz="1228095"/>
            <a:endParaRPr lang="en-US" sz="2400" dirty="0">
              <a:solidFill>
                <a:prstClr val="black"/>
              </a:solidFill>
            </a:endParaRPr>
          </a:p>
        </p:txBody>
      </p:sp>
      <p:sp>
        <p:nvSpPr>
          <p:cNvPr id="5" name="Slide Number Placeholder 4"/>
          <p:cNvSpPr>
            <a:spLocks noGrp="1"/>
          </p:cNvSpPr>
          <p:nvPr>
            <p:ph type="sldNum" sz="quarter" idx="12"/>
          </p:nvPr>
        </p:nvSpPr>
        <p:spPr>
          <a:xfrm>
            <a:off x="11624310" y="8475150"/>
            <a:ext cx="3703320" cy="486833"/>
          </a:xfrm>
          <a:prstGeom prst="rect">
            <a:avLst/>
          </a:prstGeom>
        </p:spPr>
        <p:txBody>
          <a:bodyPr lIns="122807" tIns="61403" rIns="122807" bIns="61403"/>
          <a:lstStyle/>
          <a:p>
            <a:pPr defTabSz="1228095"/>
            <a:fld id="{48F63A3B-78C7-47BE-AE5E-E10140E04643}" type="slidenum">
              <a:rPr lang="en-US" sz="2400">
                <a:solidFill>
                  <a:prstClr val="black"/>
                </a:solidFill>
              </a:rPr>
              <a:pPr defTabSz="1228095"/>
              <a:t>‹#›</a:t>
            </a:fld>
            <a:endParaRPr lang="en-US" sz="2400" dirty="0">
              <a:solidFill>
                <a:prstClr val="black"/>
              </a:solidFill>
            </a:endParaRPr>
          </a:p>
        </p:txBody>
      </p:sp>
    </p:spTree>
    <p:extLst>
      <p:ext uri="{BB962C8B-B14F-4D97-AF65-F5344CB8AC3E}">
        <p14:creationId xmlns:p14="http://schemas.microsoft.com/office/powerpoint/2010/main" val="1561357308"/>
      </p:ext>
    </p:extLst>
  </p:cSld>
  <p:clrMapOvr>
    <a:masterClrMapping/>
  </p:clrMapOvr>
  <p:transition spd="slow" advClick="0" advTm="0">
    <p:randomBar dir="ver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31570" y="8475150"/>
            <a:ext cx="3703320" cy="486833"/>
          </a:xfrm>
          <a:prstGeom prst="rect">
            <a:avLst/>
          </a:prstGeom>
        </p:spPr>
        <p:txBody>
          <a:bodyPr lIns="122807" tIns="61403" rIns="122807" bIns="61403"/>
          <a:lstStyle/>
          <a:p>
            <a:pPr defTabSz="1228095"/>
            <a:fld id="{C764DE79-268F-4C1A-8933-263129D2AF90}" type="datetimeFigureOut">
              <a:rPr lang="en-US" sz="2400">
                <a:solidFill>
                  <a:prstClr val="black"/>
                </a:solidFill>
              </a:rPr>
              <a:pPr defTabSz="1228095"/>
              <a:t>1/23/2022</a:t>
            </a:fld>
            <a:endParaRPr lang="en-US" sz="2400" dirty="0">
              <a:solidFill>
                <a:prstClr val="black"/>
              </a:solidFill>
            </a:endParaRPr>
          </a:p>
        </p:txBody>
      </p:sp>
      <p:sp>
        <p:nvSpPr>
          <p:cNvPr id="3" name="Footer Placeholder 2"/>
          <p:cNvSpPr>
            <a:spLocks noGrp="1"/>
          </p:cNvSpPr>
          <p:nvPr>
            <p:ph type="ftr" sz="quarter" idx="11"/>
          </p:nvPr>
        </p:nvSpPr>
        <p:spPr>
          <a:xfrm>
            <a:off x="5452110" y="8475150"/>
            <a:ext cx="5554980" cy="486833"/>
          </a:xfrm>
          <a:prstGeom prst="rect">
            <a:avLst/>
          </a:prstGeom>
        </p:spPr>
        <p:txBody>
          <a:bodyPr lIns="122807" tIns="61403" rIns="122807" bIns="61403"/>
          <a:lstStyle/>
          <a:p>
            <a:pPr defTabSz="1228095"/>
            <a:endParaRPr lang="en-US" sz="2400" dirty="0">
              <a:solidFill>
                <a:prstClr val="black"/>
              </a:solidFill>
            </a:endParaRPr>
          </a:p>
        </p:txBody>
      </p:sp>
      <p:sp>
        <p:nvSpPr>
          <p:cNvPr id="4" name="Slide Number Placeholder 3"/>
          <p:cNvSpPr>
            <a:spLocks noGrp="1"/>
          </p:cNvSpPr>
          <p:nvPr>
            <p:ph type="sldNum" sz="quarter" idx="12"/>
          </p:nvPr>
        </p:nvSpPr>
        <p:spPr>
          <a:xfrm>
            <a:off x="11624310" y="8475150"/>
            <a:ext cx="3703320" cy="486833"/>
          </a:xfrm>
          <a:prstGeom prst="rect">
            <a:avLst/>
          </a:prstGeom>
        </p:spPr>
        <p:txBody>
          <a:bodyPr lIns="122807" tIns="61403" rIns="122807" bIns="61403"/>
          <a:lstStyle/>
          <a:p>
            <a:pPr defTabSz="1228095"/>
            <a:fld id="{48F63A3B-78C7-47BE-AE5E-E10140E04643}" type="slidenum">
              <a:rPr lang="en-US" sz="2400">
                <a:solidFill>
                  <a:prstClr val="black"/>
                </a:solidFill>
              </a:rPr>
              <a:pPr defTabSz="1228095"/>
              <a:t>‹#›</a:t>
            </a:fld>
            <a:endParaRPr lang="en-US" sz="2400" dirty="0">
              <a:solidFill>
                <a:prstClr val="black"/>
              </a:solidFill>
            </a:endParaRPr>
          </a:p>
        </p:txBody>
      </p:sp>
    </p:spTree>
    <p:extLst>
      <p:ext uri="{BB962C8B-B14F-4D97-AF65-F5344CB8AC3E}">
        <p14:creationId xmlns:p14="http://schemas.microsoft.com/office/powerpoint/2010/main" val="2527152600"/>
      </p:ext>
    </p:extLst>
  </p:cSld>
  <p:clrMapOvr>
    <a:masterClrMapping/>
  </p:clrMapOvr>
  <p:transition spd="slow" advClick="0" advTm="0">
    <p:randomBar dir="ver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a:prstGeom prst="rect">
            <a:avLst/>
          </a:prstGeom>
        </p:spPr>
        <p:txBody>
          <a:bodyPr lIns="122807" tIns="61403" rIns="122807" bIns="61403" anchor="b"/>
          <a:lstStyle>
            <a:lvl1pPr>
              <a:defRPr sz="4300"/>
            </a:lvl1pPr>
          </a:lstStyle>
          <a:p>
            <a:r>
              <a:rPr lang="zh-CN" altLang="en-US"/>
              <a:t>单击此处编辑母版标题样式</a:t>
            </a:r>
            <a:endParaRPr lang="en-US" dirty="0"/>
          </a:p>
        </p:txBody>
      </p:sp>
      <p:sp>
        <p:nvSpPr>
          <p:cNvPr id="3" name="Content Placeholder 2"/>
          <p:cNvSpPr>
            <a:spLocks noGrp="1"/>
          </p:cNvSpPr>
          <p:nvPr>
            <p:ph idx="1"/>
          </p:nvPr>
        </p:nvSpPr>
        <p:spPr>
          <a:xfrm>
            <a:off x="6997304" y="1316583"/>
            <a:ext cx="8332470" cy="6498167"/>
          </a:xfrm>
          <a:prstGeom prst="rect">
            <a:avLst/>
          </a:prstGeom>
        </p:spPr>
        <p:txBody>
          <a:bodyPr lIns="122807" tIns="61403" rIns="122807" bIns="61403"/>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133714" y="2743203"/>
            <a:ext cx="5308520" cy="5082117"/>
          </a:xfrm>
          <a:prstGeom prst="rect">
            <a:avLst/>
          </a:prstGeom>
        </p:spPr>
        <p:txBody>
          <a:bodyPr lIns="122807" tIns="61403" rIns="122807" bIns="61403"/>
          <a:lstStyle>
            <a:lvl1pPr marL="0" indent="0">
              <a:buNone/>
              <a:defRPr sz="2200"/>
            </a:lvl1pPr>
            <a:lvl2pPr marL="614033" indent="0">
              <a:buNone/>
              <a:defRPr sz="1900"/>
            </a:lvl2pPr>
            <a:lvl3pPr marL="1228064" indent="0">
              <a:buNone/>
              <a:defRPr sz="1600"/>
            </a:lvl3pPr>
            <a:lvl4pPr marL="1842088" indent="0">
              <a:buNone/>
              <a:defRPr sz="1300"/>
            </a:lvl4pPr>
            <a:lvl5pPr marL="2456116" indent="0">
              <a:buNone/>
              <a:defRPr sz="1300"/>
            </a:lvl5pPr>
            <a:lvl6pPr marL="3070145" indent="0">
              <a:buNone/>
              <a:defRPr sz="1300"/>
            </a:lvl6pPr>
            <a:lvl7pPr marL="3684175" indent="0">
              <a:buNone/>
              <a:defRPr sz="1300"/>
            </a:lvl7pPr>
            <a:lvl8pPr marL="4298201" indent="0">
              <a:buNone/>
              <a:defRPr sz="1300"/>
            </a:lvl8pPr>
            <a:lvl9pPr marL="4912233" indent="0">
              <a:buNone/>
              <a:defRPr sz="1300"/>
            </a:lvl9pPr>
          </a:lstStyle>
          <a:p>
            <a:pPr lvl="0"/>
            <a:r>
              <a:rPr lang="zh-CN" altLang="en-US"/>
              <a:t>单击此处编辑母版文本样式</a:t>
            </a:r>
          </a:p>
        </p:txBody>
      </p:sp>
      <p:sp>
        <p:nvSpPr>
          <p:cNvPr id="5" name="Date Placeholder 4"/>
          <p:cNvSpPr>
            <a:spLocks noGrp="1"/>
          </p:cNvSpPr>
          <p:nvPr>
            <p:ph type="dt" sz="half" idx="10"/>
          </p:nvPr>
        </p:nvSpPr>
        <p:spPr>
          <a:xfrm>
            <a:off x="1131570" y="8475150"/>
            <a:ext cx="3703320" cy="486833"/>
          </a:xfrm>
          <a:prstGeom prst="rect">
            <a:avLst/>
          </a:prstGeom>
        </p:spPr>
        <p:txBody>
          <a:bodyPr lIns="122807" tIns="61403" rIns="122807" bIns="61403"/>
          <a:lstStyle/>
          <a:p>
            <a:pPr defTabSz="1228095"/>
            <a:fld id="{C764DE79-268F-4C1A-8933-263129D2AF90}" type="datetimeFigureOut">
              <a:rPr lang="en-US" sz="2400">
                <a:solidFill>
                  <a:prstClr val="black"/>
                </a:solidFill>
              </a:rPr>
              <a:pPr defTabSz="1228095"/>
              <a:t>1/23/2022</a:t>
            </a:fld>
            <a:endParaRPr lang="en-US" sz="2400" dirty="0">
              <a:solidFill>
                <a:prstClr val="black"/>
              </a:solidFill>
            </a:endParaRPr>
          </a:p>
        </p:txBody>
      </p:sp>
      <p:sp>
        <p:nvSpPr>
          <p:cNvPr id="6" name="Footer Placeholder 5"/>
          <p:cNvSpPr>
            <a:spLocks noGrp="1"/>
          </p:cNvSpPr>
          <p:nvPr>
            <p:ph type="ftr" sz="quarter" idx="11"/>
          </p:nvPr>
        </p:nvSpPr>
        <p:spPr>
          <a:xfrm>
            <a:off x="5452110" y="8475150"/>
            <a:ext cx="5554980" cy="486833"/>
          </a:xfrm>
          <a:prstGeom prst="rect">
            <a:avLst/>
          </a:prstGeom>
        </p:spPr>
        <p:txBody>
          <a:bodyPr lIns="122807" tIns="61403" rIns="122807" bIns="61403"/>
          <a:lstStyle/>
          <a:p>
            <a:pPr defTabSz="1228095"/>
            <a:endParaRPr lang="en-US" sz="2400" dirty="0">
              <a:solidFill>
                <a:prstClr val="black"/>
              </a:solidFill>
            </a:endParaRPr>
          </a:p>
        </p:txBody>
      </p:sp>
      <p:sp>
        <p:nvSpPr>
          <p:cNvPr id="7" name="Slide Number Placeholder 6"/>
          <p:cNvSpPr>
            <a:spLocks noGrp="1"/>
          </p:cNvSpPr>
          <p:nvPr>
            <p:ph type="sldNum" sz="quarter" idx="12"/>
          </p:nvPr>
        </p:nvSpPr>
        <p:spPr>
          <a:xfrm>
            <a:off x="11624310" y="8475150"/>
            <a:ext cx="3703320" cy="486833"/>
          </a:xfrm>
          <a:prstGeom prst="rect">
            <a:avLst/>
          </a:prstGeom>
        </p:spPr>
        <p:txBody>
          <a:bodyPr lIns="122807" tIns="61403" rIns="122807" bIns="61403"/>
          <a:lstStyle/>
          <a:p>
            <a:pPr defTabSz="1228095"/>
            <a:fld id="{48F63A3B-78C7-47BE-AE5E-E10140E04643}" type="slidenum">
              <a:rPr lang="en-US" sz="2400">
                <a:solidFill>
                  <a:prstClr val="black"/>
                </a:solidFill>
              </a:rPr>
              <a:pPr defTabSz="1228095"/>
              <a:t>‹#›</a:t>
            </a:fld>
            <a:endParaRPr lang="en-US" sz="2400" dirty="0">
              <a:solidFill>
                <a:prstClr val="black"/>
              </a:solidFill>
            </a:endParaRPr>
          </a:p>
        </p:txBody>
      </p:sp>
    </p:spTree>
    <p:extLst>
      <p:ext uri="{BB962C8B-B14F-4D97-AF65-F5344CB8AC3E}">
        <p14:creationId xmlns:p14="http://schemas.microsoft.com/office/powerpoint/2010/main" val="980228207"/>
      </p:ext>
    </p:extLst>
  </p:cSld>
  <p:clrMapOvr>
    <a:masterClrMapping/>
  </p:clrMapOvr>
  <p:transition spd="slow" advClick="0" advTm="0">
    <p:randomBar dir="ver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a:prstGeom prst="rect">
            <a:avLst/>
          </a:prstGeom>
        </p:spPr>
        <p:txBody>
          <a:bodyPr lIns="122807" tIns="61403" rIns="122807" bIns="61403" anchor="b"/>
          <a:lstStyle>
            <a:lvl1pPr>
              <a:defRPr sz="43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997304" y="1316583"/>
            <a:ext cx="8332470" cy="6498167"/>
          </a:xfrm>
          <a:prstGeom prst="rect">
            <a:avLst/>
          </a:prstGeom>
        </p:spPr>
        <p:txBody>
          <a:bodyPr lIns="122807" tIns="61403" rIns="122807" bIns="61403" anchor="t"/>
          <a:lstStyle>
            <a:lvl1pPr marL="0" indent="0">
              <a:buNone/>
              <a:defRPr sz="4300"/>
            </a:lvl1pPr>
            <a:lvl2pPr marL="614033" indent="0">
              <a:buNone/>
              <a:defRPr sz="3800"/>
            </a:lvl2pPr>
            <a:lvl3pPr marL="1228064" indent="0">
              <a:buNone/>
              <a:defRPr sz="3200"/>
            </a:lvl3pPr>
            <a:lvl4pPr marL="1842088" indent="0">
              <a:buNone/>
              <a:defRPr sz="2700"/>
            </a:lvl4pPr>
            <a:lvl5pPr marL="2456116" indent="0">
              <a:buNone/>
              <a:defRPr sz="2700"/>
            </a:lvl5pPr>
            <a:lvl6pPr marL="3070145" indent="0">
              <a:buNone/>
              <a:defRPr sz="2700"/>
            </a:lvl6pPr>
            <a:lvl7pPr marL="3684175" indent="0">
              <a:buNone/>
              <a:defRPr sz="2700"/>
            </a:lvl7pPr>
            <a:lvl8pPr marL="4298201" indent="0">
              <a:buNone/>
              <a:defRPr sz="2700"/>
            </a:lvl8pPr>
            <a:lvl9pPr marL="4912233" indent="0">
              <a:buNone/>
              <a:defRPr sz="2700"/>
            </a:lvl9pPr>
          </a:lstStyle>
          <a:p>
            <a:r>
              <a:rPr lang="zh-CN" altLang="en-US"/>
              <a:t>单击图标添加图片</a:t>
            </a:r>
            <a:endParaRPr lang="en-US" dirty="0"/>
          </a:p>
        </p:txBody>
      </p:sp>
      <p:sp>
        <p:nvSpPr>
          <p:cNvPr id="4" name="Text Placeholder 3"/>
          <p:cNvSpPr>
            <a:spLocks noGrp="1"/>
          </p:cNvSpPr>
          <p:nvPr>
            <p:ph type="body" sz="half" idx="2"/>
          </p:nvPr>
        </p:nvSpPr>
        <p:spPr>
          <a:xfrm>
            <a:off x="1133714" y="2743203"/>
            <a:ext cx="5308520" cy="5082117"/>
          </a:xfrm>
          <a:prstGeom prst="rect">
            <a:avLst/>
          </a:prstGeom>
        </p:spPr>
        <p:txBody>
          <a:bodyPr lIns="122807" tIns="61403" rIns="122807" bIns="61403"/>
          <a:lstStyle>
            <a:lvl1pPr marL="0" indent="0">
              <a:buNone/>
              <a:defRPr sz="2200"/>
            </a:lvl1pPr>
            <a:lvl2pPr marL="614033" indent="0">
              <a:buNone/>
              <a:defRPr sz="1900"/>
            </a:lvl2pPr>
            <a:lvl3pPr marL="1228064" indent="0">
              <a:buNone/>
              <a:defRPr sz="1600"/>
            </a:lvl3pPr>
            <a:lvl4pPr marL="1842088" indent="0">
              <a:buNone/>
              <a:defRPr sz="1300"/>
            </a:lvl4pPr>
            <a:lvl5pPr marL="2456116" indent="0">
              <a:buNone/>
              <a:defRPr sz="1300"/>
            </a:lvl5pPr>
            <a:lvl6pPr marL="3070145" indent="0">
              <a:buNone/>
              <a:defRPr sz="1300"/>
            </a:lvl6pPr>
            <a:lvl7pPr marL="3684175" indent="0">
              <a:buNone/>
              <a:defRPr sz="1300"/>
            </a:lvl7pPr>
            <a:lvl8pPr marL="4298201" indent="0">
              <a:buNone/>
              <a:defRPr sz="1300"/>
            </a:lvl8pPr>
            <a:lvl9pPr marL="4912233" indent="0">
              <a:buNone/>
              <a:defRPr sz="1300"/>
            </a:lvl9pPr>
          </a:lstStyle>
          <a:p>
            <a:pPr lvl="0"/>
            <a:r>
              <a:rPr lang="zh-CN" altLang="en-US"/>
              <a:t>单击此处编辑母版文本样式</a:t>
            </a:r>
          </a:p>
        </p:txBody>
      </p:sp>
      <p:sp>
        <p:nvSpPr>
          <p:cNvPr id="5" name="Date Placeholder 4"/>
          <p:cNvSpPr>
            <a:spLocks noGrp="1"/>
          </p:cNvSpPr>
          <p:nvPr>
            <p:ph type="dt" sz="half" idx="10"/>
          </p:nvPr>
        </p:nvSpPr>
        <p:spPr>
          <a:xfrm>
            <a:off x="1131570" y="8475150"/>
            <a:ext cx="3703320" cy="486833"/>
          </a:xfrm>
          <a:prstGeom prst="rect">
            <a:avLst/>
          </a:prstGeom>
        </p:spPr>
        <p:txBody>
          <a:bodyPr lIns="122807" tIns="61403" rIns="122807" bIns="61403"/>
          <a:lstStyle/>
          <a:p>
            <a:pPr defTabSz="1228095"/>
            <a:fld id="{C764DE79-268F-4C1A-8933-263129D2AF90}" type="datetimeFigureOut">
              <a:rPr lang="en-US" sz="2400">
                <a:solidFill>
                  <a:prstClr val="black"/>
                </a:solidFill>
              </a:rPr>
              <a:pPr defTabSz="1228095"/>
              <a:t>1/23/2022</a:t>
            </a:fld>
            <a:endParaRPr lang="en-US" sz="2400" dirty="0">
              <a:solidFill>
                <a:prstClr val="black"/>
              </a:solidFill>
            </a:endParaRPr>
          </a:p>
        </p:txBody>
      </p:sp>
      <p:sp>
        <p:nvSpPr>
          <p:cNvPr id="6" name="Footer Placeholder 5"/>
          <p:cNvSpPr>
            <a:spLocks noGrp="1"/>
          </p:cNvSpPr>
          <p:nvPr>
            <p:ph type="ftr" sz="quarter" idx="11"/>
          </p:nvPr>
        </p:nvSpPr>
        <p:spPr>
          <a:xfrm>
            <a:off x="5452110" y="8475150"/>
            <a:ext cx="5554980" cy="486833"/>
          </a:xfrm>
          <a:prstGeom prst="rect">
            <a:avLst/>
          </a:prstGeom>
        </p:spPr>
        <p:txBody>
          <a:bodyPr lIns="122807" tIns="61403" rIns="122807" bIns="61403"/>
          <a:lstStyle/>
          <a:p>
            <a:pPr defTabSz="1228095"/>
            <a:endParaRPr lang="en-US" sz="2400" dirty="0">
              <a:solidFill>
                <a:prstClr val="black"/>
              </a:solidFill>
            </a:endParaRPr>
          </a:p>
        </p:txBody>
      </p:sp>
      <p:sp>
        <p:nvSpPr>
          <p:cNvPr id="7" name="Slide Number Placeholder 6"/>
          <p:cNvSpPr>
            <a:spLocks noGrp="1"/>
          </p:cNvSpPr>
          <p:nvPr>
            <p:ph type="sldNum" sz="quarter" idx="12"/>
          </p:nvPr>
        </p:nvSpPr>
        <p:spPr>
          <a:xfrm>
            <a:off x="11624310" y="8475150"/>
            <a:ext cx="3703320" cy="486833"/>
          </a:xfrm>
          <a:prstGeom prst="rect">
            <a:avLst/>
          </a:prstGeom>
        </p:spPr>
        <p:txBody>
          <a:bodyPr lIns="122807" tIns="61403" rIns="122807" bIns="61403"/>
          <a:lstStyle/>
          <a:p>
            <a:pPr defTabSz="1228095"/>
            <a:fld id="{48F63A3B-78C7-47BE-AE5E-E10140E04643}" type="slidenum">
              <a:rPr lang="en-US" sz="2400">
                <a:solidFill>
                  <a:prstClr val="black"/>
                </a:solidFill>
              </a:rPr>
              <a:pPr defTabSz="1228095"/>
              <a:t>‹#›</a:t>
            </a:fld>
            <a:endParaRPr lang="en-US" sz="2400" dirty="0">
              <a:solidFill>
                <a:prstClr val="black"/>
              </a:solidFill>
            </a:endParaRPr>
          </a:p>
        </p:txBody>
      </p:sp>
    </p:spTree>
    <p:extLst>
      <p:ext uri="{BB962C8B-B14F-4D97-AF65-F5344CB8AC3E}">
        <p14:creationId xmlns:p14="http://schemas.microsoft.com/office/powerpoint/2010/main" val="3978148165"/>
      </p:ext>
    </p:extLst>
  </p:cSld>
  <p:clrMapOvr>
    <a:masterClrMapping/>
  </p:clrMapOvr>
  <p:transition spd="slow" advClick="0" advTm="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g"/><Relationship Id="rId2" Type="http://schemas.openxmlformats.org/officeDocument/2006/relationships/slideLayout" Target="../slideLayouts/slideLayout17.xml"/><Relationship Id="rId16" Type="http://schemas.openxmlformats.org/officeDocument/2006/relationships/theme" Target="../theme/theme2.xml"/><Relationship Id="rId20"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3.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jpg"/><Relationship Id="rId2" Type="http://schemas.openxmlformats.org/officeDocument/2006/relationships/slideLayout" Target="../slideLayouts/slideLayout32.xml"/><Relationship Id="rId16" Type="http://schemas.openxmlformats.org/officeDocument/2006/relationships/theme" Target="../theme/theme3.xml"/><Relationship Id="rId20" Type="http://schemas.openxmlformats.org/officeDocument/2006/relationships/image" Target="../media/image4.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3.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jpg"/><Relationship Id="rId2" Type="http://schemas.openxmlformats.org/officeDocument/2006/relationships/slideLayout" Target="../slideLayouts/slideLayout47.xml"/><Relationship Id="rId16" Type="http://schemas.openxmlformats.org/officeDocument/2006/relationships/theme" Target="../theme/theme4.xml"/><Relationship Id="rId20" Type="http://schemas.openxmlformats.org/officeDocument/2006/relationships/image" Target="../media/image4.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3.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image" Target="../media/image2.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1.jpg"/><Relationship Id="rId2" Type="http://schemas.openxmlformats.org/officeDocument/2006/relationships/slideLayout" Target="../slideLayouts/slideLayout62.xml"/><Relationship Id="rId16" Type="http://schemas.openxmlformats.org/officeDocument/2006/relationships/theme" Target="../theme/theme5.xml"/><Relationship Id="rId20" Type="http://schemas.openxmlformats.org/officeDocument/2006/relationships/image" Target="../media/image4.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image" Target="../media/image3.png"/><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2.pn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1.jpg"/><Relationship Id="rId2" Type="http://schemas.openxmlformats.org/officeDocument/2006/relationships/slideLayout" Target="../slideLayouts/slideLayout77.xml"/><Relationship Id="rId16" Type="http://schemas.openxmlformats.org/officeDocument/2006/relationships/theme" Target="../theme/theme6.xml"/><Relationship Id="rId20" Type="http://schemas.openxmlformats.org/officeDocument/2006/relationships/image" Target="../media/image4.pn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image" Target="../media/image3.png"/><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image" Target="../media/image2.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image" Target="../media/image1.jpg"/><Relationship Id="rId2" Type="http://schemas.openxmlformats.org/officeDocument/2006/relationships/slideLayout" Target="../slideLayouts/slideLayout92.xml"/><Relationship Id="rId16" Type="http://schemas.openxmlformats.org/officeDocument/2006/relationships/theme" Target="../theme/theme7.xml"/><Relationship Id="rId20" Type="http://schemas.openxmlformats.org/officeDocument/2006/relationships/image" Target="../media/image4.pn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19" Type="http://schemas.openxmlformats.org/officeDocument/2006/relationships/image" Target="../media/image3.png"/><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image" Target="../media/image2.pn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image" Target="../media/image1.jpg"/><Relationship Id="rId2" Type="http://schemas.openxmlformats.org/officeDocument/2006/relationships/slideLayout" Target="../slideLayouts/slideLayout107.xml"/><Relationship Id="rId16" Type="http://schemas.openxmlformats.org/officeDocument/2006/relationships/theme" Target="../theme/theme8.xml"/><Relationship Id="rId20" Type="http://schemas.openxmlformats.org/officeDocument/2006/relationships/image" Target="../media/image4.pn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image" Target="../media/image3.png"/><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38" y="0"/>
            <a:ext cx="16454324" cy="9144000"/>
          </a:xfrm>
          <a:prstGeom prst="rect">
            <a:avLst/>
          </a:prstGeom>
        </p:spPr>
      </p:pic>
      <p:pic>
        <p:nvPicPr>
          <p:cNvPr id="18" name="图片 1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flipH="1">
            <a:off x="14438736" y="4356418"/>
            <a:ext cx="1812089" cy="1967265"/>
          </a:xfrm>
          <a:prstGeom prst="rect">
            <a:avLst/>
          </a:prstGeom>
        </p:spPr>
      </p:pic>
      <p:pic>
        <p:nvPicPr>
          <p:cNvPr id="20" name="图片 19"/>
          <p:cNvPicPr>
            <a:picLocks noChangeAspect="1"/>
          </p:cNvPicPr>
          <p:nvPr userDrawn="1"/>
        </p:nvPicPr>
        <p:blipFill rotWithShape="1">
          <a:blip r:embed="rId19" cstate="print">
            <a:extLst>
              <a:ext uri="{28A0092B-C50C-407E-A947-70E740481C1C}">
                <a14:useLocalDpi xmlns:a14="http://schemas.microsoft.com/office/drawing/2010/main" val="0"/>
              </a:ext>
            </a:extLst>
          </a:blip>
          <a:srcRect r="22606" b="9742"/>
          <a:stretch>
            <a:fillRect/>
          </a:stretch>
        </p:blipFill>
        <p:spPr>
          <a:xfrm>
            <a:off x="14833384" y="7600267"/>
            <a:ext cx="1692544" cy="1582176"/>
          </a:xfrm>
          <a:prstGeom prst="rect">
            <a:avLst/>
          </a:prstGeom>
        </p:spPr>
      </p:pic>
      <p:pic>
        <p:nvPicPr>
          <p:cNvPr id="21" name="图片 20"/>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3858" y="1094162"/>
            <a:ext cx="2723587" cy="2956820"/>
          </a:xfrm>
          <a:prstGeom prst="rect">
            <a:avLst/>
          </a:prstGeom>
        </p:spPr>
      </p:pic>
    </p:spTree>
    <p:extLst>
      <p:ext uri="{BB962C8B-B14F-4D97-AF65-F5344CB8AC3E}">
        <p14:creationId xmlns:p14="http://schemas.microsoft.com/office/powerpoint/2010/main" val="2936363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2000" fill="hold"/>
                                        <p:tgtEl>
                                          <p:spTgt spid="21"/>
                                        </p:tgtEl>
                                        <p:attrNameLst>
                                          <p:attrName>ppt_x</p:attrName>
                                        </p:attrNameLst>
                                      </p:cBhvr>
                                      <p:tavLst>
                                        <p:tav tm="0">
                                          <p:val>
                                            <p:strVal val="#ppt_x"/>
                                          </p:val>
                                        </p:tav>
                                        <p:tav tm="100000">
                                          <p:val>
                                            <p:strVal val="#ppt_x"/>
                                          </p:val>
                                        </p:tav>
                                      </p:tavLst>
                                    </p:anim>
                                    <p:anim calcmode="lin" valueType="num">
                                      <p:cBhvr additive="base">
                                        <p:cTn id="11" dur="2000" fill="hold"/>
                                        <p:tgtEl>
                                          <p:spTgt spid="21"/>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2000" fill="hold"/>
                                        <p:tgtEl>
                                          <p:spTgt spid="18"/>
                                        </p:tgtEl>
                                        <p:attrNameLst>
                                          <p:attrName>ppt_x</p:attrName>
                                        </p:attrNameLst>
                                      </p:cBhvr>
                                      <p:tavLst>
                                        <p:tav tm="0">
                                          <p:val>
                                            <p:strVal val="#ppt_x"/>
                                          </p:val>
                                        </p:tav>
                                        <p:tav tm="100000">
                                          <p:val>
                                            <p:strVal val="#ppt_x"/>
                                          </p:val>
                                        </p:tav>
                                      </p:tavLst>
                                    </p:anim>
                                    <p:anim calcmode="lin" valueType="num">
                                      <p:cBhvr additive="base">
                                        <p:cTn id="15" dur="2000" fill="hold"/>
                                        <p:tgtEl>
                                          <p:spTgt spid="18"/>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1225252"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6311" indent="-306311" algn="l" defTabSz="1225252" rtl="0" eaLnBrk="1" latinLnBrk="0" hangingPunct="1">
        <a:lnSpc>
          <a:spcPct val="90000"/>
        </a:lnSpc>
        <a:spcBef>
          <a:spcPts val="1344"/>
        </a:spcBef>
        <a:buFont typeface="Arial" panose="020B0604020202020204" pitchFamily="34" charset="0"/>
        <a:buChar char="•"/>
        <a:defRPr sz="3800" kern="1200">
          <a:solidFill>
            <a:schemeClr val="tx1"/>
          </a:solidFill>
          <a:latin typeface="+mn-lt"/>
          <a:ea typeface="+mn-ea"/>
          <a:cs typeface="+mn-cs"/>
        </a:defRPr>
      </a:lvl1pPr>
      <a:lvl2pPr marL="918920" indent="-306311" algn="l" defTabSz="1225252" rtl="0" eaLnBrk="1" latinLnBrk="0" hangingPunct="1">
        <a:lnSpc>
          <a:spcPct val="90000"/>
        </a:lnSpc>
        <a:spcBef>
          <a:spcPts val="672"/>
        </a:spcBef>
        <a:buFont typeface="Arial" panose="020B0604020202020204" pitchFamily="34" charset="0"/>
        <a:buChar char="•"/>
        <a:defRPr sz="3200" kern="1200">
          <a:solidFill>
            <a:schemeClr val="tx1"/>
          </a:solidFill>
          <a:latin typeface="+mn-lt"/>
          <a:ea typeface="+mn-ea"/>
          <a:cs typeface="+mn-cs"/>
        </a:defRPr>
      </a:lvl2pPr>
      <a:lvl3pPr marL="1531542" indent="-306311" algn="l" defTabSz="1225252" rtl="0" eaLnBrk="1" latinLnBrk="0" hangingPunct="1">
        <a:lnSpc>
          <a:spcPct val="90000"/>
        </a:lnSpc>
        <a:spcBef>
          <a:spcPts val="672"/>
        </a:spcBef>
        <a:buFont typeface="Arial" panose="020B0604020202020204" pitchFamily="34" charset="0"/>
        <a:buChar char="•"/>
        <a:defRPr sz="2700" kern="1200">
          <a:solidFill>
            <a:schemeClr val="tx1"/>
          </a:solidFill>
          <a:latin typeface="+mn-lt"/>
          <a:ea typeface="+mn-ea"/>
          <a:cs typeface="+mn-cs"/>
        </a:defRPr>
      </a:lvl3pPr>
      <a:lvl4pPr marL="2144165" indent="-306311" algn="l" defTabSz="1225252"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4pPr>
      <a:lvl5pPr marL="2756785" indent="-306311" algn="l" defTabSz="1225252"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5pPr>
      <a:lvl6pPr marL="3369399" indent="-306311" algn="l" defTabSz="1225252"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6pPr>
      <a:lvl7pPr marL="3982009" indent="-306311" algn="l" defTabSz="1225252"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7pPr>
      <a:lvl8pPr marL="4594619" indent="-306311" algn="l" defTabSz="1225252"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8pPr>
      <a:lvl9pPr marL="5207235" indent="-306311" algn="l" defTabSz="1225252"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25252" rtl="0" eaLnBrk="1" latinLnBrk="0" hangingPunct="1">
        <a:defRPr sz="2400" kern="1200">
          <a:solidFill>
            <a:schemeClr val="tx1"/>
          </a:solidFill>
          <a:latin typeface="+mn-lt"/>
          <a:ea typeface="+mn-ea"/>
          <a:cs typeface="+mn-cs"/>
        </a:defRPr>
      </a:lvl1pPr>
      <a:lvl2pPr marL="612627" algn="l" defTabSz="1225252" rtl="0" eaLnBrk="1" latinLnBrk="0" hangingPunct="1">
        <a:defRPr sz="2400" kern="1200">
          <a:solidFill>
            <a:schemeClr val="tx1"/>
          </a:solidFill>
          <a:latin typeface="+mn-lt"/>
          <a:ea typeface="+mn-ea"/>
          <a:cs typeface="+mn-cs"/>
        </a:defRPr>
      </a:lvl2pPr>
      <a:lvl3pPr marL="1225252" algn="l" defTabSz="1225252" rtl="0" eaLnBrk="1" latinLnBrk="0" hangingPunct="1">
        <a:defRPr sz="2400" kern="1200">
          <a:solidFill>
            <a:schemeClr val="tx1"/>
          </a:solidFill>
          <a:latin typeface="+mn-lt"/>
          <a:ea typeface="+mn-ea"/>
          <a:cs typeface="+mn-cs"/>
        </a:defRPr>
      </a:lvl3pPr>
      <a:lvl4pPr marL="1837865" algn="l" defTabSz="1225252" rtl="0" eaLnBrk="1" latinLnBrk="0" hangingPunct="1">
        <a:defRPr sz="2400" kern="1200">
          <a:solidFill>
            <a:schemeClr val="tx1"/>
          </a:solidFill>
          <a:latin typeface="+mn-lt"/>
          <a:ea typeface="+mn-ea"/>
          <a:cs typeface="+mn-cs"/>
        </a:defRPr>
      </a:lvl4pPr>
      <a:lvl5pPr marL="2450455" algn="l" defTabSz="1225252" rtl="0" eaLnBrk="1" latinLnBrk="0" hangingPunct="1">
        <a:defRPr sz="2400" kern="1200">
          <a:solidFill>
            <a:schemeClr val="tx1"/>
          </a:solidFill>
          <a:latin typeface="+mn-lt"/>
          <a:ea typeface="+mn-ea"/>
          <a:cs typeface="+mn-cs"/>
        </a:defRPr>
      </a:lvl5pPr>
      <a:lvl6pPr marL="3063079" algn="l" defTabSz="1225252" rtl="0" eaLnBrk="1" latinLnBrk="0" hangingPunct="1">
        <a:defRPr sz="2400" kern="1200">
          <a:solidFill>
            <a:schemeClr val="tx1"/>
          </a:solidFill>
          <a:latin typeface="+mn-lt"/>
          <a:ea typeface="+mn-ea"/>
          <a:cs typeface="+mn-cs"/>
        </a:defRPr>
      </a:lvl6pPr>
      <a:lvl7pPr marL="3675698" algn="l" defTabSz="1225252" rtl="0" eaLnBrk="1" latinLnBrk="0" hangingPunct="1">
        <a:defRPr sz="2400" kern="1200">
          <a:solidFill>
            <a:schemeClr val="tx1"/>
          </a:solidFill>
          <a:latin typeface="+mn-lt"/>
          <a:ea typeface="+mn-ea"/>
          <a:cs typeface="+mn-cs"/>
        </a:defRPr>
      </a:lvl7pPr>
      <a:lvl8pPr marL="4288313" algn="l" defTabSz="1225252" rtl="0" eaLnBrk="1" latinLnBrk="0" hangingPunct="1">
        <a:defRPr sz="2400" kern="1200">
          <a:solidFill>
            <a:schemeClr val="tx1"/>
          </a:solidFill>
          <a:latin typeface="+mn-lt"/>
          <a:ea typeface="+mn-ea"/>
          <a:cs typeface="+mn-cs"/>
        </a:defRPr>
      </a:lvl8pPr>
      <a:lvl9pPr marL="4900926" algn="l" defTabSz="1225252"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38" y="0"/>
            <a:ext cx="16454324" cy="9144000"/>
          </a:xfrm>
          <a:prstGeom prst="rect">
            <a:avLst/>
          </a:prstGeom>
        </p:spPr>
      </p:pic>
      <p:pic>
        <p:nvPicPr>
          <p:cNvPr id="18" name="图片 1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flipH="1">
            <a:off x="14438736" y="4356414"/>
            <a:ext cx="1812089" cy="1967265"/>
          </a:xfrm>
          <a:prstGeom prst="rect">
            <a:avLst/>
          </a:prstGeom>
        </p:spPr>
      </p:pic>
      <p:pic>
        <p:nvPicPr>
          <p:cNvPr id="20" name="图片 19"/>
          <p:cNvPicPr>
            <a:picLocks noChangeAspect="1"/>
          </p:cNvPicPr>
          <p:nvPr userDrawn="1"/>
        </p:nvPicPr>
        <p:blipFill rotWithShape="1">
          <a:blip r:embed="rId19" cstate="print">
            <a:extLst>
              <a:ext uri="{28A0092B-C50C-407E-A947-70E740481C1C}">
                <a14:useLocalDpi xmlns:a14="http://schemas.microsoft.com/office/drawing/2010/main" val="0"/>
              </a:ext>
            </a:extLst>
          </a:blip>
          <a:srcRect r="22606" b="9742"/>
          <a:stretch>
            <a:fillRect/>
          </a:stretch>
        </p:blipFill>
        <p:spPr>
          <a:xfrm>
            <a:off x="14833384" y="7600267"/>
            <a:ext cx="1692544" cy="1582176"/>
          </a:xfrm>
          <a:prstGeom prst="rect">
            <a:avLst/>
          </a:prstGeom>
        </p:spPr>
      </p:pic>
      <p:pic>
        <p:nvPicPr>
          <p:cNvPr id="21" name="图片 20"/>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3858" y="1094162"/>
            <a:ext cx="2723587" cy="2956820"/>
          </a:xfrm>
          <a:prstGeom prst="rect">
            <a:avLst/>
          </a:prstGeom>
        </p:spPr>
      </p:pic>
    </p:spTree>
    <p:extLst>
      <p:ext uri="{BB962C8B-B14F-4D97-AF65-F5344CB8AC3E}">
        <p14:creationId xmlns:p14="http://schemas.microsoft.com/office/powerpoint/2010/main" val="54995548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2000" fill="hold"/>
                                        <p:tgtEl>
                                          <p:spTgt spid="21"/>
                                        </p:tgtEl>
                                        <p:attrNameLst>
                                          <p:attrName>ppt_x</p:attrName>
                                        </p:attrNameLst>
                                      </p:cBhvr>
                                      <p:tavLst>
                                        <p:tav tm="0">
                                          <p:val>
                                            <p:strVal val="#ppt_x"/>
                                          </p:val>
                                        </p:tav>
                                        <p:tav tm="100000">
                                          <p:val>
                                            <p:strVal val="#ppt_x"/>
                                          </p:val>
                                        </p:tav>
                                      </p:tavLst>
                                    </p:anim>
                                    <p:anim calcmode="lin" valueType="num">
                                      <p:cBhvr additive="base">
                                        <p:cTn id="11" dur="2000" fill="hold"/>
                                        <p:tgtEl>
                                          <p:spTgt spid="21"/>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2000" fill="hold"/>
                                        <p:tgtEl>
                                          <p:spTgt spid="18"/>
                                        </p:tgtEl>
                                        <p:attrNameLst>
                                          <p:attrName>ppt_x</p:attrName>
                                        </p:attrNameLst>
                                      </p:cBhvr>
                                      <p:tavLst>
                                        <p:tav tm="0">
                                          <p:val>
                                            <p:strVal val="#ppt_x"/>
                                          </p:val>
                                        </p:tav>
                                        <p:tav tm="100000">
                                          <p:val>
                                            <p:strVal val="#ppt_x"/>
                                          </p:val>
                                        </p:tav>
                                      </p:tavLst>
                                    </p:anim>
                                    <p:anim calcmode="lin" valueType="num">
                                      <p:cBhvr additive="base">
                                        <p:cTn id="15" dur="2000" fill="hold"/>
                                        <p:tgtEl>
                                          <p:spTgt spid="18"/>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1225486"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6369" indent="-306369" algn="l" defTabSz="1225486" rtl="0" eaLnBrk="1" latinLnBrk="0" hangingPunct="1">
        <a:lnSpc>
          <a:spcPct val="90000"/>
        </a:lnSpc>
        <a:spcBef>
          <a:spcPts val="1344"/>
        </a:spcBef>
        <a:buFont typeface="Arial" panose="020B0604020202020204" pitchFamily="34" charset="0"/>
        <a:buChar char="•"/>
        <a:defRPr sz="3800" kern="1200">
          <a:solidFill>
            <a:schemeClr val="tx1"/>
          </a:solidFill>
          <a:latin typeface="+mn-lt"/>
          <a:ea typeface="+mn-ea"/>
          <a:cs typeface="+mn-cs"/>
        </a:defRPr>
      </a:lvl1pPr>
      <a:lvl2pPr marL="919096" indent="-306369" algn="l" defTabSz="1225486" rtl="0" eaLnBrk="1" latinLnBrk="0" hangingPunct="1">
        <a:lnSpc>
          <a:spcPct val="90000"/>
        </a:lnSpc>
        <a:spcBef>
          <a:spcPts val="672"/>
        </a:spcBef>
        <a:buFont typeface="Arial" panose="020B0604020202020204" pitchFamily="34" charset="0"/>
        <a:buChar char="•"/>
        <a:defRPr sz="3200" kern="1200">
          <a:solidFill>
            <a:schemeClr val="tx1"/>
          </a:solidFill>
          <a:latin typeface="+mn-lt"/>
          <a:ea typeface="+mn-ea"/>
          <a:cs typeface="+mn-cs"/>
        </a:defRPr>
      </a:lvl2pPr>
      <a:lvl3pPr marL="1531836" indent="-306369" algn="l" defTabSz="1225486" rtl="0" eaLnBrk="1" latinLnBrk="0" hangingPunct="1">
        <a:lnSpc>
          <a:spcPct val="90000"/>
        </a:lnSpc>
        <a:spcBef>
          <a:spcPts val="672"/>
        </a:spcBef>
        <a:buFont typeface="Arial" panose="020B0604020202020204" pitchFamily="34" charset="0"/>
        <a:buChar char="•"/>
        <a:defRPr sz="2700" kern="1200">
          <a:solidFill>
            <a:schemeClr val="tx1"/>
          </a:solidFill>
          <a:latin typeface="+mn-lt"/>
          <a:ea typeface="+mn-ea"/>
          <a:cs typeface="+mn-cs"/>
        </a:defRPr>
      </a:lvl3pPr>
      <a:lvl4pPr marL="2144576" indent="-306369" algn="l" defTabSz="1225486"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4pPr>
      <a:lvl5pPr marL="2757313" indent="-306369" algn="l" defTabSz="1225486"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5pPr>
      <a:lvl6pPr marL="3370044" indent="-306369" algn="l" defTabSz="1225486"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6pPr>
      <a:lvl7pPr marL="3982771" indent="-306369" algn="l" defTabSz="1225486"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7pPr>
      <a:lvl8pPr marL="4595500" indent="-306369" algn="l" defTabSz="1225486"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8pPr>
      <a:lvl9pPr marL="5208235" indent="-306369" algn="l" defTabSz="1225486"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25486" rtl="0" eaLnBrk="1" latinLnBrk="0" hangingPunct="1">
        <a:defRPr sz="2400" kern="1200">
          <a:solidFill>
            <a:schemeClr val="tx1"/>
          </a:solidFill>
          <a:latin typeface="+mn-lt"/>
          <a:ea typeface="+mn-ea"/>
          <a:cs typeface="+mn-cs"/>
        </a:defRPr>
      </a:lvl1pPr>
      <a:lvl2pPr marL="612744" algn="l" defTabSz="1225486" rtl="0" eaLnBrk="1" latinLnBrk="0" hangingPunct="1">
        <a:defRPr sz="2400" kern="1200">
          <a:solidFill>
            <a:schemeClr val="tx1"/>
          </a:solidFill>
          <a:latin typeface="+mn-lt"/>
          <a:ea typeface="+mn-ea"/>
          <a:cs typeface="+mn-cs"/>
        </a:defRPr>
      </a:lvl2pPr>
      <a:lvl3pPr marL="1225486" algn="l" defTabSz="1225486" rtl="0" eaLnBrk="1" latinLnBrk="0" hangingPunct="1">
        <a:defRPr sz="2400" kern="1200">
          <a:solidFill>
            <a:schemeClr val="tx1"/>
          </a:solidFill>
          <a:latin typeface="+mn-lt"/>
          <a:ea typeface="+mn-ea"/>
          <a:cs typeface="+mn-cs"/>
        </a:defRPr>
      </a:lvl3pPr>
      <a:lvl4pPr marL="1838216" algn="l" defTabSz="1225486" rtl="0" eaLnBrk="1" latinLnBrk="0" hangingPunct="1">
        <a:defRPr sz="2400" kern="1200">
          <a:solidFill>
            <a:schemeClr val="tx1"/>
          </a:solidFill>
          <a:latin typeface="+mn-lt"/>
          <a:ea typeface="+mn-ea"/>
          <a:cs typeface="+mn-cs"/>
        </a:defRPr>
      </a:lvl4pPr>
      <a:lvl5pPr marL="2450926" algn="l" defTabSz="1225486" rtl="0" eaLnBrk="1" latinLnBrk="0" hangingPunct="1">
        <a:defRPr sz="2400" kern="1200">
          <a:solidFill>
            <a:schemeClr val="tx1"/>
          </a:solidFill>
          <a:latin typeface="+mn-lt"/>
          <a:ea typeface="+mn-ea"/>
          <a:cs typeface="+mn-cs"/>
        </a:defRPr>
      </a:lvl5pPr>
      <a:lvl6pPr marL="3063668" algn="l" defTabSz="1225486" rtl="0" eaLnBrk="1" latinLnBrk="0" hangingPunct="1">
        <a:defRPr sz="2400" kern="1200">
          <a:solidFill>
            <a:schemeClr val="tx1"/>
          </a:solidFill>
          <a:latin typeface="+mn-lt"/>
          <a:ea typeface="+mn-ea"/>
          <a:cs typeface="+mn-cs"/>
        </a:defRPr>
      </a:lvl6pPr>
      <a:lvl7pPr marL="3676403" algn="l" defTabSz="1225486" rtl="0" eaLnBrk="1" latinLnBrk="0" hangingPunct="1">
        <a:defRPr sz="2400" kern="1200">
          <a:solidFill>
            <a:schemeClr val="tx1"/>
          </a:solidFill>
          <a:latin typeface="+mn-lt"/>
          <a:ea typeface="+mn-ea"/>
          <a:cs typeface="+mn-cs"/>
        </a:defRPr>
      </a:lvl7pPr>
      <a:lvl8pPr marL="4289137" algn="l" defTabSz="1225486" rtl="0" eaLnBrk="1" latinLnBrk="0" hangingPunct="1">
        <a:defRPr sz="2400" kern="1200">
          <a:solidFill>
            <a:schemeClr val="tx1"/>
          </a:solidFill>
          <a:latin typeface="+mn-lt"/>
          <a:ea typeface="+mn-ea"/>
          <a:cs typeface="+mn-cs"/>
        </a:defRPr>
      </a:lvl8pPr>
      <a:lvl9pPr marL="4901866" algn="l" defTabSz="122548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38" y="0"/>
            <a:ext cx="16454324" cy="9144000"/>
          </a:xfrm>
          <a:prstGeom prst="rect">
            <a:avLst/>
          </a:prstGeom>
        </p:spPr>
      </p:pic>
      <p:pic>
        <p:nvPicPr>
          <p:cNvPr id="18" name="图片 1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flipH="1">
            <a:off x="14438736" y="4356410"/>
            <a:ext cx="1812089" cy="1967265"/>
          </a:xfrm>
          <a:prstGeom prst="rect">
            <a:avLst/>
          </a:prstGeom>
        </p:spPr>
      </p:pic>
      <p:pic>
        <p:nvPicPr>
          <p:cNvPr id="20" name="图片 19"/>
          <p:cNvPicPr>
            <a:picLocks noChangeAspect="1"/>
          </p:cNvPicPr>
          <p:nvPr userDrawn="1"/>
        </p:nvPicPr>
        <p:blipFill rotWithShape="1">
          <a:blip r:embed="rId19" cstate="print">
            <a:extLst>
              <a:ext uri="{28A0092B-C50C-407E-A947-70E740481C1C}">
                <a14:useLocalDpi xmlns:a14="http://schemas.microsoft.com/office/drawing/2010/main" val="0"/>
              </a:ext>
            </a:extLst>
          </a:blip>
          <a:srcRect r="22606" b="9742"/>
          <a:stretch>
            <a:fillRect/>
          </a:stretch>
        </p:blipFill>
        <p:spPr>
          <a:xfrm>
            <a:off x="14833384" y="7600267"/>
            <a:ext cx="1692544" cy="1582176"/>
          </a:xfrm>
          <a:prstGeom prst="rect">
            <a:avLst/>
          </a:prstGeom>
        </p:spPr>
      </p:pic>
      <p:pic>
        <p:nvPicPr>
          <p:cNvPr id="21" name="图片 20"/>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3858" y="1094162"/>
            <a:ext cx="2723587" cy="2956820"/>
          </a:xfrm>
          <a:prstGeom prst="rect">
            <a:avLst/>
          </a:prstGeom>
        </p:spPr>
      </p:pic>
    </p:spTree>
    <p:extLst>
      <p:ext uri="{BB962C8B-B14F-4D97-AF65-F5344CB8AC3E}">
        <p14:creationId xmlns:p14="http://schemas.microsoft.com/office/powerpoint/2010/main" val="6536371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2000" fill="hold"/>
                                        <p:tgtEl>
                                          <p:spTgt spid="21"/>
                                        </p:tgtEl>
                                        <p:attrNameLst>
                                          <p:attrName>ppt_x</p:attrName>
                                        </p:attrNameLst>
                                      </p:cBhvr>
                                      <p:tavLst>
                                        <p:tav tm="0">
                                          <p:val>
                                            <p:strVal val="#ppt_x"/>
                                          </p:val>
                                        </p:tav>
                                        <p:tav tm="100000">
                                          <p:val>
                                            <p:strVal val="#ppt_x"/>
                                          </p:val>
                                        </p:tav>
                                      </p:tavLst>
                                    </p:anim>
                                    <p:anim calcmode="lin" valueType="num">
                                      <p:cBhvr additive="base">
                                        <p:cTn id="11" dur="2000" fill="hold"/>
                                        <p:tgtEl>
                                          <p:spTgt spid="21"/>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2000" fill="hold"/>
                                        <p:tgtEl>
                                          <p:spTgt spid="18"/>
                                        </p:tgtEl>
                                        <p:attrNameLst>
                                          <p:attrName>ppt_x</p:attrName>
                                        </p:attrNameLst>
                                      </p:cBhvr>
                                      <p:tavLst>
                                        <p:tav tm="0">
                                          <p:val>
                                            <p:strVal val="#ppt_x"/>
                                          </p:val>
                                        </p:tav>
                                        <p:tav tm="100000">
                                          <p:val>
                                            <p:strVal val="#ppt_x"/>
                                          </p:val>
                                        </p:tav>
                                      </p:tavLst>
                                    </p:anim>
                                    <p:anim calcmode="lin" valueType="num">
                                      <p:cBhvr additive="base">
                                        <p:cTn id="15" dur="2000" fill="hold"/>
                                        <p:tgtEl>
                                          <p:spTgt spid="18"/>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1225720"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6428" indent="-306428" algn="l" defTabSz="1225720" rtl="0" eaLnBrk="1" latinLnBrk="0" hangingPunct="1">
        <a:lnSpc>
          <a:spcPct val="90000"/>
        </a:lnSpc>
        <a:spcBef>
          <a:spcPts val="1344"/>
        </a:spcBef>
        <a:buFont typeface="Arial" panose="020B0604020202020204" pitchFamily="34" charset="0"/>
        <a:buChar char="•"/>
        <a:defRPr sz="3800" kern="1200">
          <a:solidFill>
            <a:schemeClr val="tx1"/>
          </a:solidFill>
          <a:latin typeface="+mn-lt"/>
          <a:ea typeface="+mn-ea"/>
          <a:cs typeface="+mn-cs"/>
        </a:defRPr>
      </a:lvl1pPr>
      <a:lvl2pPr marL="919272" indent="-306428" algn="l" defTabSz="1225720" rtl="0" eaLnBrk="1" latinLnBrk="0" hangingPunct="1">
        <a:lnSpc>
          <a:spcPct val="90000"/>
        </a:lnSpc>
        <a:spcBef>
          <a:spcPts val="672"/>
        </a:spcBef>
        <a:buFont typeface="Arial" panose="020B0604020202020204" pitchFamily="34" charset="0"/>
        <a:buChar char="•"/>
        <a:defRPr sz="3200" kern="1200">
          <a:solidFill>
            <a:schemeClr val="tx1"/>
          </a:solidFill>
          <a:latin typeface="+mn-lt"/>
          <a:ea typeface="+mn-ea"/>
          <a:cs typeface="+mn-cs"/>
        </a:defRPr>
      </a:lvl2pPr>
      <a:lvl3pPr marL="1532130" indent="-306428" algn="l" defTabSz="1225720" rtl="0" eaLnBrk="1" latinLnBrk="0" hangingPunct="1">
        <a:lnSpc>
          <a:spcPct val="90000"/>
        </a:lnSpc>
        <a:spcBef>
          <a:spcPts val="672"/>
        </a:spcBef>
        <a:buFont typeface="Arial" panose="020B0604020202020204" pitchFamily="34" charset="0"/>
        <a:buChar char="•"/>
        <a:defRPr sz="2700" kern="1200">
          <a:solidFill>
            <a:schemeClr val="tx1"/>
          </a:solidFill>
          <a:latin typeface="+mn-lt"/>
          <a:ea typeface="+mn-ea"/>
          <a:cs typeface="+mn-cs"/>
        </a:defRPr>
      </a:lvl3pPr>
      <a:lvl4pPr marL="2144988" indent="-306428" algn="l" defTabSz="1225720"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4pPr>
      <a:lvl5pPr marL="2757841" indent="-306428" algn="l" defTabSz="1225720"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5pPr>
      <a:lvl6pPr marL="3370692" indent="-306428" algn="l" defTabSz="1225720"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6pPr>
      <a:lvl7pPr marL="3983533" indent="-306428" algn="l" defTabSz="1225720"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7pPr>
      <a:lvl8pPr marL="4596383" indent="-306428" algn="l" defTabSz="1225720"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8pPr>
      <a:lvl9pPr marL="5209235" indent="-306428" algn="l" defTabSz="1225720"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25720" rtl="0" eaLnBrk="1" latinLnBrk="0" hangingPunct="1">
        <a:defRPr sz="2400" kern="1200">
          <a:solidFill>
            <a:schemeClr val="tx1"/>
          </a:solidFill>
          <a:latin typeface="+mn-lt"/>
          <a:ea typeface="+mn-ea"/>
          <a:cs typeface="+mn-cs"/>
        </a:defRPr>
      </a:lvl1pPr>
      <a:lvl2pPr marL="612861" algn="l" defTabSz="1225720" rtl="0" eaLnBrk="1" latinLnBrk="0" hangingPunct="1">
        <a:defRPr sz="2400" kern="1200">
          <a:solidFill>
            <a:schemeClr val="tx1"/>
          </a:solidFill>
          <a:latin typeface="+mn-lt"/>
          <a:ea typeface="+mn-ea"/>
          <a:cs typeface="+mn-cs"/>
        </a:defRPr>
      </a:lvl2pPr>
      <a:lvl3pPr marL="1225720" algn="l" defTabSz="1225720" rtl="0" eaLnBrk="1" latinLnBrk="0" hangingPunct="1">
        <a:defRPr sz="2400" kern="1200">
          <a:solidFill>
            <a:schemeClr val="tx1"/>
          </a:solidFill>
          <a:latin typeface="+mn-lt"/>
          <a:ea typeface="+mn-ea"/>
          <a:cs typeface="+mn-cs"/>
        </a:defRPr>
      </a:lvl3pPr>
      <a:lvl4pPr marL="1838568" algn="l" defTabSz="1225720" rtl="0" eaLnBrk="1" latinLnBrk="0" hangingPunct="1">
        <a:defRPr sz="2400" kern="1200">
          <a:solidFill>
            <a:schemeClr val="tx1"/>
          </a:solidFill>
          <a:latin typeface="+mn-lt"/>
          <a:ea typeface="+mn-ea"/>
          <a:cs typeface="+mn-cs"/>
        </a:defRPr>
      </a:lvl4pPr>
      <a:lvl5pPr marL="2451398" algn="l" defTabSz="1225720" rtl="0" eaLnBrk="1" latinLnBrk="0" hangingPunct="1">
        <a:defRPr sz="2400" kern="1200">
          <a:solidFill>
            <a:schemeClr val="tx1"/>
          </a:solidFill>
          <a:latin typeface="+mn-lt"/>
          <a:ea typeface="+mn-ea"/>
          <a:cs typeface="+mn-cs"/>
        </a:defRPr>
      </a:lvl5pPr>
      <a:lvl6pPr marL="3064257" algn="l" defTabSz="1225720" rtl="0" eaLnBrk="1" latinLnBrk="0" hangingPunct="1">
        <a:defRPr sz="2400" kern="1200">
          <a:solidFill>
            <a:schemeClr val="tx1"/>
          </a:solidFill>
          <a:latin typeface="+mn-lt"/>
          <a:ea typeface="+mn-ea"/>
          <a:cs typeface="+mn-cs"/>
        </a:defRPr>
      </a:lvl6pPr>
      <a:lvl7pPr marL="3677109" algn="l" defTabSz="1225720" rtl="0" eaLnBrk="1" latinLnBrk="0" hangingPunct="1">
        <a:defRPr sz="2400" kern="1200">
          <a:solidFill>
            <a:schemeClr val="tx1"/>
          </a:solidFill>
          <a:latin typeface="+mn-lt"/>
          <a:ea typeface="+mn-ea"/>
          <a:cs typeface="+mn-cs"/>
        </a:defRPr>
      </a:lvl7pPr>
      <a:lvl8pPr marL="4289961" algn="l" defTabSz="1225720" rtl="0" eaLnBrk="1" latinLnBrk="0" hangingPunct="1">
        <a:defRPr sz="2400" kern="1200">
          <a:solidFill>
            <a:schemeClr val="tx1"/>
          </a:solidFill>
          <a:latin typeface="+mn-lt"/>
          <a:ea typeface="+mn-ea"/>
          <a:cs typeface="+mn-cs"/>
        </a:defRPr>
      </a:lvl8pPr>
      <a:lvl9pPr marL="4902806" algn="l" defTabSz="122572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38" y="0"/>
            <a:ext cx="16454324" cy="9144000"/>
          </a:xfrm>
          <a:prstGeom prst="rect">
            <a:avLst/>
          </a:prstGeom>
        </p:spPr>
      </p:pic>
      <p:pic>
        <p:nvPicPr>
          <p:cNvPr id="18" name="图片 1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flipH="1">
            <a:off x="14438736" y="4356398"/>
            <a:ext cx="1812089" cy="1967265"/>
          </a:xfrm>
          <a:prstGeom prst="rect">
            <a:avLst/>
          </a:prstGeom>
        </p:spPr>
      </p:pic>
      <p:pic>
        <p:nvPicPr>
          <p:cNvPr id="20" name="图片 19"/>
          <p:cNvPicPr>
            <a:picLocks noChangeAspect="1"/>
          </p:cNvPicPr>
          <p:nvPr userDrawn="1"/>
        </p:nvPicPr>
        <p:blipFill rotWithShape="1">
          <a:blip r:embed="rId19" cstate="print">
            <a:extLst>
              <a:ext uri="{28A0092B-C50C-407E-A947-70E740481C1C}">
                <a14:useLocalDpi xmlns:a14="http://schemas.microsoft.com/office/drawing/2010/main" val="0"/>
              </a:ext>
            </a:extLst>
          </a:blip>
          <a:srcRect r="22606" b="9742"/>
          <a:stretch>
            <a:fillRect/>
          </a:stretch>
        </p:blipFill>
        <p:spPr>
          <a:xfrm>
            <a:off x="14833384" y="7600267"/>
            <a:ext cx="1692544" cy="1582176"/>
          </a:xfrm>
          <a:prstGeom prst="rect">
            <a:avLst/>
          </a:prstGeom>
        </p:spPr>
      </p:pic>
      <p:pic>
        <p:nvPicPr>
          <p:cNvPr id="21" name="图片 20"/>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3858" y="1094162"/>
            <a:ext cx="2723587" cy="2956820"/>
          </a:xfrm>
          <a:prstGeom prst="rect">
            <a:avLst/>
          </a:prstGeom>
        </p:spPr>
      </p:pic>
    </p:spTree>
    <p:extLst>
      <p:ext uri="{BB962C8B-B14F-4D97-AF65-F5344CB8AC3E}">
        <p14:creationId xmlns:p14="http://schemas.microsoft.com/office/powerpoint/2010/main" val="16643782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2000" fill="hold"/>
                                        <p:tgtEl>
                                          <p:spTgt spid="21"/>
                                        </p:tgtEl>
                                        <p:attrNameLst>
                                          <p:attrName>ppt_x</p:attrName>
                                        </p:attrNameLst>
                                      </p:cBhvr>
                                      <p:tavLst>
                                        <p:tav tm="0">
                                          <p:val>
                                            <p:strVal val="#ppt_x"/>
                                          </p:val>
                                        </p:tav>
                                        <p:tav tm="100000">
                                          <p:val>
                                            <p:strVal val="#ppt_x"/>
                                          </p:val>
                                        </p:tav>
                                      </p:tavLst>
                                    </p:anim>
                                    <p:anim calcmode="lin" valueType="num">
                                      <p:cBhvr additive="base">
                                        <p:cTn id="11" dur="2000" fill="hold"/>
                                        <p:tgtEl>
                                          <p:spTgt spid="21"/>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2000" fill="hold"/>
                                        <p:tgtEl>
                                          <p:spTgt spid="18"/>
                                        </p:tgtEl>
                                        <p:attrNameLst>
                                          <p:attrName>ppt_x</p:attrName>
                                        </p:attrNameLst>
                                      </p:cBhvr>
                                      <p:tavLst>
                                        <p:tav tm="0">
                                          <p:val>
                                            <p:strVal val="#ppt_x"/>
                                          </p:val>
                                        </p:tav>
                                        <p:tav tm="100000">
                                          <p:val>
                                            <p:strVal val="#ppt_x"/>
                                          </p:val>
                                        </p:tav>
                                      </p:tavLst>
                                    </p:anim>
                                    <p:anim calcmode="lin" valueType="num">
                                      <p:cBhvr additive="base">
                                        <p:cTn id="15" dur="2000" fill="hold"/>
                                        <p:tgtEl>
                                          <p:spTgt spid="18"/>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1226423"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6604" indent="-306604" algn="l" defTabSz="1226423" rtl="0" eaLnBrk="1" latinLnBrk="0" hangingPunct="1">
        <a:lnSpc>
          <a:spcPct val="90000"/>
        </a:lnSpc>
        <a:spcBef>
          <a:spcPts val="1344"/>
        </a:spcBef>
        <a:buFont typeface="Arial" panose="020B0604020202020204" pitchFamily="34" charset="0"/>
        <a:buChar char="•"/>
        <a:defRPr sz="3800" kern="1200">
          <a:solidFill>
            <a:schemeClr val="tx1"/>
          </a:solidFill>
          <a:latin typeface="+mn-lt"/>
          <a:ea typeface="+mn-ea"/>
          <a:cs typeface="+mn-cs"/>
        </a:defRPr>
      </a:lvl1pPr>
      <a:lvl2pPr marL="919801" indent="-306604" algn="l" defTabSz="1226423" rtl="0" eaLnBrk="1" latinLnBrk="0" hangingPunct="1">
        <a:lnSpc>
          <a:spcPct val="90000"/>
        </a:lnSpc>
        <a:spcBef>
          <a:spcPts val="672"/>
        </a:spcBef>
        <a:buFont typeface="Arial" panose="020B0604020202020204" pitchFamily="34" charset="0"/>
        <a:buChar char="•"/>
        <a:defRPr sz="3200" kern="1200">
          <a:solidFill>
            <a:schemeClr val="tx1"/>
          </a:solidFill>
          <a:latin typeface="+mn-lt"/>
          <a:ea typeface="+mn-ea"/>
          <a:cs typeface="+mn-cs"/>
        </a:defRPr>
      </a:lvl2pPr>
      <a:lvl3pPr marL="1533013" indent="-306604" algn="l" defTabSz="1226423" rtl="0" eaLnBrk="1" latinLnBrk="0" hangingPunct="1">
        <a:lnSpc>
          <a:spcPct val="90000"/>
        </a:lnSpc>
        <a:spcBef>
          <a:spcPts val="672"/>
        </a:spcBef>
        <a:buFont typeface="Arial" panose="020B0604020202020204" pitchFamily="34" charset="0"/>
        <a:buChar char="•"/>
        <a:defRPr sz="2700" kern="1200">
          <a:solidFill>
            <a:schemeClr val="tx1"/>
          </a:solidFill>
          <a:latin typeface="+mn-lt"/>
          <a:ea typeface="+mn-ea"/>
          <a:cs typeface="+mn-cs"/>
        </a:defRPr>
      </a:lvl3pPr>
      <a:lvl4pPr marL="2146223" indent="-306604" algn="l" defTabSz="1226423"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4pPr>
      <a:lvl5pPr marL="2759427" indent="-306604" algn="l" defTabSz="1226423"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5pPr>
      <a:lvl6pPr marL="3372630" indent="-306604" algn="l" defTabSz="1226423"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6pPr>
      <a:lvl7pPr marL="3985828" indent="-306604" algn="l" defTabSz="1226423"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7pPr>
      <a:lvl8pPr marL="4599032" indent="-306604" algn="l" defTabSz="1226423"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8pPr>
      <a:lvl9pPr marL="5212235" indent="-306604" algn="l" defTabSz="1226423"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26423" rtl="0" eaLnBrk="1" latinLnBrk="0" hangingPunct="1">
        <a:defRPr sz="2400" kern="1200">
          <a:solidFill>
            <a:schemeClr val="tx1"/>
          </a:solidFill>
          <a:latin typeface="+mn-lt"/>
          <a:ea typeface="+mn-ea"/>
          <a:cs typeface="+mn-cs"/>
        </a:defRPr>
      </a:lvl1pPr>
      <a:lvl2pPr marL="613212" algn="l" defTabSz="1226423" rtl="0" eaLnBrk="1" latinLnBrk="0" hangingPunct="1">
        <a:defRPr sz="2400" kern="1200">
          <a:solidFill>
            <a:schemeClr val="tx1"/>
          </a:solidFill>
          <a:latin typeface="+mn-lt"/>
          <a:ea typeface="+mn-ea"/>
          <a:cs typeface="+mn-cs"/>
        </a:defRPr>
      </a:lvl2pPr>
      <a:lvl3pPr marL="1226423" algn="l" defTabSz="1226423" rtl="0" eaLnBrk="1" latinLnBrk="0" hangingPunct="1">
        <a:defRPr sz="2400" kern="1200">
          <a:solidFill>
            <a:schemeClr val="tx1"/>
          </a:solidFill>
          <a:latin typeface="+mn-lt"/>
          <a:ea typeface="+mn-ea"/>
          <a:cs typeface="+mn-cs"/>
        </a:defRPr>
      </a:lvl3pPr>
      <a:lvl4pPr marL="1839623" algn="l" defTabSz="1226423" rtl="0" eaLnBrk="1" latinLnBrk="0" hangingPunct="1">
        <a:defRPr sz="2400" kern="1200">
          <a:solidFill>
            <a:schemeClr val="tx1"/>
          </a:solidFill>
          <a:latin typeface="+mn-lt"/>
          <a:ea typeface="+mn-ea"/>
          <a:cs typeface="+mn-cs"/>
        </a:defRPr>
      </a:lvl4pPr>
      <a:lvl5pPr marL="2452813" algn="l" defTabSz="1226423" rtl="0" eaLnBrk="1" latinLnBrk="0" hangingPunct="1">
        <a:defRPr sz="2400" kern="1200">
          <a:solidFill>
            <a:schemeClr val="tx1"/>
          </a:solidFill>
          <a:latin typeface="+mn-lt"/>
          <a:ea typeface="+mn-ea"/>
          <a:cs typeface="+mn-cs"/>
        </a:defRPr>
      </a:lvl5pPr>
      <a:lvl6pPr marL="3066023" algn="l" defTabSz="1226423" rtl="0" eaLnBrk="1" latinLnBrk="0" hangingPunct="1">
        <a:defRPr sz="2400" kern="1200">
          <a:solidFill>
            <a:schemeClr val="tx1"/>
          </a:solidFill>
          <a:latin typeface="+mn-lt"/>
          <a:ea typeface="+mn-ea"/>
          <a:cs typeface="+mn-cs"/>
        </a:defRPr>
      </a:lvl6pPr>
      <a:lvl7pPr marL="3679227" algn="l" defTabSz="1226423" rtl="0" eaLnBrk="1" latinLnBrk="0" hangingPunct="1">
        <a:defRPr sz="2400" kern="1200">
          <a:solidFill>
            <a:schemeClr val="tx1"/>
          </a:solidFill>
          <a:latin typeface="+mn-lt"/>
          <a:ea typeface="+mn-ea"/>
          <a:cs typeface="+mn-cs"/>
        </a:defRPr>
      </a:lvl7pPr>
      <a:lvl8pPr marL="4292431" algn="l" defTabSz="1226423" rtl="0" eaLnBrk="1" latinLnBrk="0" hangingPunct="1">
        <a:defRPr sz="2400" kern="1200">
          <a:solidFill>
            <a:schemeClr val="tx1"/>
          </a:solidFill>
          <a:latin typeface="+mn-lt"/>
          <a:ea typeface="+mn-ea"/>
          <a:cs typeface="+mn-cs"/>
        </a:defRPr>
      </a:lvl8pPr>
      <a:lvl9pPr marL="4905631" algn="l" defTabSz="1226423"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38" y="0"/>
            <a:ext cx="16454324" cy="9144000"/>
          </a:xfrm>
          <a:prstGeom prst="rect">
            <a:avLst/>
          </a:prstGeom>
        </p:spPr>
      </p:pic>
      <p:pic>
        <p:nvPicPr>
          <p:cNvPr id="18" name="图片 1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flipH="1">
            <a:off x="14438736" y="4356390"/>
            <a:ext cx="1812089" cy="1967265"/>
          </a:xfrm>
          <a:prstGeom prst="rect">
            <a:avLst/>
          </a:prstGeom>
        </p:spPr>
      </p:pic>
      <p:pic>
        <p:nvPicPr>
          <p:cNvPr id="20" name="图片 19"/>
          <p:cNvPicPr>
            <a:picLocks noChangeAspect="1"/>
          </p:cNvPicPr>
          <p:nvPr userDrawn="1"/>
        </p:nvPicPr>
        <p:blipFill rotWithShape="1">
          <a:blip r:embed="rId19" cstate="print">
            <a:extLst>
              <a:ext uri="{28A0092B-C50C-407E-A947-70E740481C1C}">
                <a14:useLocalDpi xmlns:a14="http://schemas.microsoft.com/office/drawing/2010/main" val="0"/>
              </a:ext>
            </a:extLst>
          </a:blip>
          <a:srcRect r="22606" b="9742"/>
          <a:stretch>
            <a:fillRect/>
          </a:stretch>
        </p:blipFill>
        <p:spPr>
          <a:xfrm>
            <a:off x="14833384" y="7600267"/>
            <a:ext cx="1692544" cy="1582176"/>
          </a:xfrm>
          <a:prstGeom prst="rect">
            <a:avLst/>
          </a:prstGeom>
        </p:spPr>
      </p:pic>
      <p:pic>
        <p:nvPicPr>
          <p:cNvPr id="21" name="图片 20"/>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3858" y="1094162"/>
            <a:ext cx="2723587" cy="2956820"/>
          </a:xfrm>
          <a:prstGeom prst="rect">
            <a:avLst/>
          </a:prstGeom>
        </p:spPr>
      </p:pic>
    </p:spTree>
    <p:extLst>
      <p:ext uri="{BB962C8B-B14F-4D97-AF65-F5344CB8AC3E}">
        <p14:creationId xmlns:p14="http://schemas.microsoft.com/office/powerpoint/2010/main" val="49727805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2000" fill="hold"/>
                                        <p:tgtEl>
                                          <p:spTgt spid="21"/>
                                        </p:tgtEl>
                                        <p:attrNameLst>
                                          <p:attrName>ppt_x</p:attrName>
                                        </p:attrNameLst>
                                      </p:cBhvr>
                                      <p:tavLst>
                                        <p:tav tm="0">
                                          <p:val>
                                            <p:strVal val="#ppt_x"/>
                                          </p:val>
                                        </p:tav>
                                        <p:tav tm="100000">
                                          <p:val>
                                            <p:strVal val="#ppt_x"/>
                                          </p:val>
                                        </p:tav>
                                      </p:tavLst>
                                    </p:anim>
                                    <p:anim calcmode="lin" valueType="num">
                                      <p:cBhvr additive="base">
                                        <p:cTn id="11" dur="2000" fill="hold"/>
                                        <p:tgtEl>
                                          <p:spTgt spid="21"/>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2000" fill="hold"/>
                                        <p:tgtEl>
                                          <p:spTgt spid="18"/>
                                        </p:tgtEl>
                                        <p:attrNameLst>
                                          <p:attrName>ppt_x</p:attrName>
                                        </p:attrNameLst>
                                      </p:cBhvr>
                                      <p:tavLst>
                                        <p:tav tm="0">
                                          <p:val>
                                            <p:strVal val="#ppt_x"/>
                                          </p:val>
                                        </p:tav>
                                        <p:tav tm="100000">
                                          <p:val>
                                            <p:strVal val="#ppt_x"/>
                                          </p:val>
                                        </p:tav>
                                      </p:tavLst>
                                    </p:anim>
                                    <p:anim calcmode="lin" valueType="num">
                                      <p:cBhvr additive="base">
                                        <p:cTn id="15" dur="2000" fill="hold"/>
                                        <p:tgtEl>
                                          <p:spTgt spid="18"/>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1226892"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6721" indent="-306721" algn="l" defTabSz="1226892" rtl="0" eaLnBrk="1" latinLnBrk="0" hangingPunct="1">
        <a:lnSpc>
          <a:spcPct val="90000"/>
        </a:lnSpc>
        <a:spcBef>
          <a:spcPts val="1344"/>
        </a:spcBef>
        <a:buFont typeface="Arial" panose="020B0604020202020204" pitchFamily="34" charset="0"/>
        <a:buChar char="•"/>
        <a:defRPr sz="3800" kern="1200">
          <a:solidFill>
            <a:schemeClr val="tx1"/>
          </a:solidFill>
          <a:latin typeface="+mn-lt"/>
          <a:ea typeface="+mn-ea"/>
          <a:cs typeface="+mn-cs"/>
        </a:defRPr>
      </a:lvl1pPr>
      <a:lvl2pPr marL="920155" indent="-306721" algn="l" defTabSz="1226892" rtl="0" eaLnBrk="1" latinLnBrk="0" hangingPunct="1">
        <a:lnSpc>
          <a:spcPct val="90000"/>
        </a:lnSpc>
        <a:spcBef>
          <a:spcPts val="672"/>
        </a:spcBef>
        <a:buFont typeface="Arial" panose="020B0604020202020204" pitchFamily="34" charset="0"/>
        <a:buChar char="•"/>
        <a:defRPr sz="3200" kern="1200">
          <a:solidFill>
            <a:schemeClr val="tx1"/>
          </a:solidFill>
          <a:latin typeface="+mn-lt"/>
          <a:ea typeface="+mn-ea"/>
          <a:cs typeface="+mn-cs"/>
        </a:defRPr>
      </a:lvl2pPr>
      <a:lvl3pPr marL="1533602" indent="-306721" algn="l" defTabSz="1226892" rtl="0" eaLnBrk="1" latinLnBrk="0" hangingPunct="1">
        <a:lnSpc>
          <a:spcPct val="90000"/>
        </a:lnSpc>
        <a:spcBef>
          <a:spcPts val="672"/>
        </a:spcBef>
        <a:buFont typeface="Arial" panose="020B0604020202020204" pitchFamily="34" charset="0"/>
        <a:buChar char="•"/>
        <a:defRPr sz="2700" kern="1200">
          <a:solidFill>
            <a:schemeClr val="tx1"/>
          </a:solidFill>
          <a:latin typeface="+mn-lt"/>
          <a:ea typeface="+mn-ea"/>
          <a:cs typeface="+mn-cs"/>
        </a:defRPr>
      </a:lvl3pPr>
      <a:lvl4pPr marL="2147047" indent="-306721" algn="l" defTabSz="1226892"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4pPr>
      <a:lvl5pPr marL="2760485" indent="-306721" algn="l" defTabSz="1226892"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5pPr>
      <a:lvl6pPr marL="3373922" indent="-306721" algn="l" defTabSz="1226892"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6pPr>
      <a:lvl7pPr marL="3987360" indent="-306721" algn="l" defTabSz="1226892"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7pPr>
      <a:lvl8pPr marL="4600798" indent="-306721" algn="l" defTabSz="1226892"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8pPr>
      <a:lvl9pPr marL="5214235" indent="-306721" algn="l" defTabSz="1226892"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26892" rtl="0" eaLnBrk="1" latinLnBrk="0" hangingPunct="1">
        <a:defRPr sz="2400" kern="1200">
          <a:solidFill>
            <a:schemeClr val="tx1"/>
          </a:solidFill>
          <a:latin typeface="+mn-lt"/>
          <a:ea typeface="+mn-ea"/>
          <a:cs typeface="+mn-cs"/>
        </a:defRPr>
      </a:lvl1pPr>
      <a:lvl2pPr marL="613447" algn="l" defTabSz="1226892" rtl="0" eaLnBrk="1" latinLnBrk="0" hangingPunct="1">
        <a:defRPr sz="2400" kern="1200">
          <a:solidFill>
            <a:schemeClr val="tx1"/>
          </a:solidFill>
          <a:latin typeface="+mn-lt"/>
          <a:ea typeface="+mn-ea"/>
          <a:cs typeface="+mn-cs"/>
        </a:defRPr>
      </a:lvl2pPr>
      <a:lvl3pPr marL="1226892" algn="l" defTabSz="1226892" rtl="0" eaLnBrk="1" latinLnBrk="0" hangingPunct="1">
        <a:defRPr sz="2400" kern="1200">
          <a:solidFill>
            <a:schemeClr val="tx1"/>
          </a:solidFill>
          <a:latin typeface="+mn-lt"/>
          <a:ea typeface="+mn-ea"/>
          <a:cs typeface="+mn-cs"/>
        </a:defRPr>
      </a:lvl3pPr>
      <a:lvl4pPr marL="1840326" algn="l" defTabSz="1226892" rtl="0" eaLnBrk="1" latinLnBrk="0" hangingPunct="1">
        <a:defRPr sz="2400" kern="1200">
          <a:solidFill>
            <a:schemeClr val="tx1"/>
          </a:solidFill>
          <a:latin typeface="+mn-lt"/>
          <a:ea typeface="+mn-ea"/>
          <a:cs typeface="+mn-cs"/>
        </a:defRPr>
      </a:lvl4pPr>
      <a:lvl5pPr marL="2453757" algn="l" defTabSz="1226892" rtl="0" eaLnBrk="1" latinLnBrk="0" hangingPunct="1">
        <a:defRPr sz="2400" kern="1200">
          <a:solidFill>
            <a:schemeClr val="tx1"/>
          </a:solidFill>
          <a:latin typeface="+mn-lt"/>
          <a:ea typeface="+mn-ea"/>
          <a:cs typeface="+mn-cs"/>
        </a:defRPr>
      </a:lvl5pPr>
      <a:lvl6pPr marL="3067200" algn="l" defTabSz="1226892" rtl="0" eaLnBrk="1" latinLnBrk="0" hangingPunct="1">
        <a:defRPr sz="2400" kern="1200">
          <a:solidFill>
            <a:schemeClr val="tx1"/>
          </a:solidFill>
          <a:latin typeface="+mn-lt"/>
          <a:ea typeface="+mn-ea"/>
          <a:cs typeface="+mn-cs"/>
        </a:defRPr>
      </a:lvl6pPr>
      <a:lvl7pPr marL="3680641" algn="l" defTabSz="1226892" rtl="0" eaLnBrk="1" latinLnBrk="0" hangingPunct="1">
        <a:defRPr sz="2400" kern="1200">
          <a:solidFill>
            <a:schemeClr val="tx1"/>
          </a:solidFill>
          <a:latin typeface="+mn-lt"/>
          <a:ea typeface="+mn-ea"/>
          <a:cs typeface="+mn-cs"/>
        </a:defRPr>
      </a:lvl7pPr>
      <a:lvl8pPr marL="4294079" algn="l" defTabSz="1226892" rtl="0" eaLnBrk="1" latinLnBrk="0" hangingPunct="1">
        <a:defRPr sz="2400" kern="1200">
          <a:solidFill>
            <a:schemeClr val="tx1"/>
          </a:solidFill>
          <a:latin typeface="+mn-lt"/>
          <a:ea typeface="+mn-ea"/>
          <a:cs typeface="+mn-cs"/>
        </a:defRPr>
      </a:lvl8pPr>
      <a:lvl9pPr marL="4907517" algn="l" defTabSz="1226892"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38" y="0"/>
            <a:ext cx="16454324" cy="9144000"/>
          </a:xfrm>
          <a:prstGeom prst="rect">
            <a:avLst/>
          </a:prstGeom>
        </p:spPr>
      </p:pic>
      <p:pic>
        <p:nvPicPr>
          <p:cNvPr id="18" name="图片 1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flipH="1">
            <a:off x="14438736" y="4356381"/>
            <a:ext cx="1812089" cy="1967265"/>
          </a:xfrm>
          <a:prstGeom prst="rect">
            <a:avLst/>
          </a:prstGeom>
        </p:spPr>
      </p:pic>
      <p:pic>
        <p:nvPicPr>
          <p:cNvPr id="20" name="图片 19"/>
          <p:cNvPicPr>
            <a:picLocks noChangeAspect="1"/>
          </p:cNvPicPr>
          <p:nvPr userDrawn="1"/>
        </p:nvPicPr>
        <p:blipFill rotWithShape="1">
          <a:blip r:embed="rId19" cstate="print">
            <a:extLst>
              <a:ext uri="{28A0092B-C50C-407E-A947-70E740481C1C}">
                <a14:useLocalDpi xmlns:a14="http://schemas.microsoft.com/office/drawing/2010/main" val="0"/>
              </a:ext>
            </a:extLst>
          </a:blip>
          <a:srcRect r="22606" b="9742"/>
          <a:stretch>
            <a:fillRect/>
          </a:stretch>
        </p:blipFill>
        <p:spPr>
          <a:xfrm>
            <a:off x="14833384" y="7600267"/>
            <a:ext cx="1692544" cy="1582176"/>
          </a:xfrm>
          <a:prstGeom prst="rect">
            <a:avLst/>
          </a:prstGeom>
        </p:spPr>
      </p:pic>
      <p:pic>
        <p:nvPicPr>
          <p:cNvPr id="21" name="图片 20"/>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3858" y="1094162"/>
            <a:ext cx="2723587" cy="2956820"/>
          </a:xfrm>
          <a:prstGeom prst="rect">
            <a:avLst/>
          </a:prstGeom>
        </p:spPr>
      </p:pic>
    </p:spTree>
    <p:extLst>
      <p:ext uri="{BB962C8B-B14F-4D97-AF65-F5344CB8AC3E}">
        <p14:creationId xmlns:p14="http://schemas.microsoft.com/office/powerpoint/2010/main" val="409248289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2000" fill="hold"/>
                                        <p:tgtEl>
                                          <p:spTgt spid="21"/>
                                        </p:tgtEl>
                                        <p:attrNameLst>
                                          <p:attrName>ppt_x</p:attrName>
                                        </p:attrNameLst>
                                      </p:cBhvr>
                                      <p:tavLst>
                                        <p:tav tm="0">
                                          <p:val>
                                            <p:strVal val="#ppt_x"/>
                                          </p:val>
                                        </p:tav>
                                        <p:tav tm="100000">
                                          <p:val>
                                            <p:strVal val="#ppt_x"/>
                                          </p:val>
                                        </p:tav>
                                      </p:tavLst>
                                    </p:anim>
                                    <p:anim calcmode="lin" valueType="num">
                                      <p:cBhvr additive="base">
                                        <p:cTn id="11" dur="2000" fill="hold"/>
                                        <p:tgtEl>
                                          <p:spTgt spid="21"/>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2000" fill="hold"/>
                                        <p:tgtEl>
                                          <p:spTgt spid="18"/>
                                        </p:tgtEl>
                                        <p:attrNameLst>
                                          <p:attrName>ppt_x</p:attrName>
                                        </p:attrNameLst>
                                      </p:cBhvr>
                                      <p:tavLst>
                                        <p:tav tm="0">
                                          <p:val>
                                            <p:strVal val="#ppt_x"/>
                                          </p:val>
                                        </p:tav>
                                        <p:tav tm="100000">
                                          <p:val>
                                            <p:strVal val="#ppt_x"/>
                                          </p:val>
                                        </p:tav>
                                      </p:tavLst>
                                    </p:anim>
                                    <p:anim calcmode="lin" valueType="num">
                                      <p:cBhvr additive="base">
                                        <p:cTn id="15" dur="2000" fill="hold"/>
                                        <p:tgtEl>
                                          <p:spTgt spid="18"/>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1227439"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6857" indent="-306857" algn="l" defTabSz="1227439" rtl="0" eaLnBrk="1" latinLnBrk="0" hangingPunct="1">
        <a:lnSpc>
          <a:spcPct val="90000"/>
        </a:lnSpc>
        <a:spcBef>
          <a:spcPts val="1344"/>
        </a:spcBef>
        <a:buFont typeface="Arial" panose="020B0604020202020204" pitchFamily="34" charset="0"/>
        <a:buChar char="•"/>
        <a:defRPr sz="3800" kern="1200">
          <a:solidFill>
            <a:schemeClr val="tx1"/>
          </a:solidFill>
          <a:latin typeface="+mn-lt"/>
          <a:ea typeface="+mn-ea"/>
          <a:cs typeface="+mn-cs"/>
        </a:defRPr>
      </a:lvl1pPr>
      <a:lvl2pPr marL="920569" indent="-306857" algn="l" defTabSz="1227439" rtl="0" eaLnBrk="1" latinLnBrk="0" hangingPunct="1">
        <a:lnSpc>
          <a:spcPct val="90000"/>
        </a:lnSpc>
        <a:spcBef>
          <a:spcPts val="672"/>
        </a:spcBef>
        <a:buFont typeface="Arial" panose="020B0604020202020204" pitchFamily="34" charset="0"/>
        <a:buChar char="•"/>
        <a:defRPr sz="3200" kern="1200">
          <a:solidFill>
            <a:schemeClr val="tx1"/>
          </a:solidFill>
          <a:latin typeface="+mn-lt"/>
          <a:ea typeface="+mn-ea"/>
          <a:cs typeface="+mn-cs"/>
        </a:defRPr>
      </a:lvl2pPr>
      <a:lvl3pPr marL="1534289" indent="-306857" algn="l" defTabSz="1227439" rtl="0" eaLnBrk="1" latinLnBrk="0" hangingPunct="1">
        <a:lnSpc>
          <a:spcPct val="90000"/>
        </a:lnSpc>
        <a:spcBef>
          <a:spcPts val="672"/>
        </a:spcBef>
        <a:buFont typeface="Arial" panose="020B0604020202020204" pitchFamily="34" charset="0"/>
        <a:buChar char="•"/>
        <a:defRPr sz="2700" kern="1200">
          <a:solidFill>
            <a:schemeClr val="tx1"/>
          </a:solidFill>
          <a:latin typeface="+mn-lt"/>
          <a:ea typeface="+mn-ea"/>
          <a:cs typeface="+mn-cs"/>
        </a:defRPr>
      </a:lvl3pPr>
      <a:lvl4pPr marL="2148008" indent="-306857" algn="l" defTabSz="1227439"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4pPr>
      <a:lvl5pPr marL="2761721" indent="-306857" algn="l" defTabSz="1227439"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5pPr>
      <a:lvl6pPr marL="3375430" indent="-306857" algn="l" defTabSz="1227439"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6pPr>
      <a:lvl7pPr marL="3989148" indent="-306857" algn="l" defTabSz="1227439"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7pPr>
      <a:lvl8pPr marL="4602859" indent="-306857" algn="l" defTabSz="1227439"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8pPr>
      <a:lvl9pPr marL="5216573" indent="-306857" algn="l" defTabSz="1227439"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27439" rtl="0" eaLnBrk="1" latinLnBrk="0" hangingPunct="1">
        <a:defRPr sz="2400" kern="1200">
          <a:solidFill>
            <a:schemeClr val="tx1"/>
          </a:solidFill>
          <a:latin typeface="+mn-lt"/>
          <a:ea typeface="+mn-ea"/>
          <a:cs typeface="+mn-cs"/>
        </a:defRPr>
      </a:lvl1pPr>
      <a:lvl2pPr marL="613720" algn="l" defTabSz="1227439" rtl="0" eaLnBrk="1" latinLnBrk="0" hangingPunct="1">
        <a:defRPr sz="2400" kern="1200">
          <a:solidFill>
            <a:schemeClr val="tx1"/>
          </a:solidFill>
          <a:latin typeface="+mn-lt"/>
          <a:ea typeface="+mn-ea"/>
          <a:cs typeface="+mn-cs"/>
        </a:defRPr>
      </a:lvl2pPr>
      <a:lvl3pPr marL="1227439" algn="l" defTabSz="1227439" rtl="0" eaLnBrk="1" latinLnBrk="0" hangingPunct="1">
        <a:defRPr sz="2400" kern="1200">
          <a:solidFill>
            <a:schemeClr val="tx1"/>
          </a:solidFill>
          <a:latin typeface="+mn-lt"/>
          <a:ea typeface="+mn-ea"/>
          <a:cs typeface="+mn-cs"/>
        </a:defRPr>
      </a:lvl3pPr>
      <a:lvl4pPr marL="1841146" algn="l" defTabSz="1227439" rtl="0" eaLnBrk="1" latinLnBrk="0" hangingPunct="1">
        <a:defRPr sz="2400" kern="1200">
          <a:solidFill>
            <a:schemeClr val="tx1"/>
          </a:solidFill>
          <a:latin typeface="+mn-lt"/>
          <a:ea typeface="+mn-ea"/>
          <a:cs typeface="+mn-cs"/>
        </a:defRPr>
      </a:lvl4pPr>
      <a:lvl5pPr marL="2454858" algn="l" defTabSz="1227439" rtl="0" eaLnBrk="1" latinLnBrk="0" hangingPunct="1">
        <a:defRPr sz="2400" kern="1200">
          <a:solidFill>
            <a:schemeClr val="tx1"/>
          </a:solidFill>
          <a:latin typeface="+mn-lt"/>
          <a:ea typeface="+mn-ea"/>
          <a:cs typeface="+mn-cs"/>
        </a:defRPr>
      </a:lvl5pPr>
      <a:lvl6pPr marL="3068574" algn="l" defTabSz="1227439" rtl="0" eaLnBrk="1" latinLnBrk="0" hangingPunct="1">
        <a:defRPr sz="2400" kern="1200">
          <a:solidFill>
            <a:schemeClr val="tx1"/>
          </a:solidFill>
          <a:latin typeface="+mn-lt"/>
          <a:ea typeface="+mn-ea"/>
          <a:cs typeface="+mn-cs"/>
        </a:defRPr>
      </a:lvl6pPr>
      <a:lvl7pPr marL="3682290" algn="l" defTabSz="1227439" rtl="0" eaLnBrk="1" latinLnBrk="0" hangingPunct="1">
        <a:defRPr sz="2400" kern="1200">
          <a:solidFill>
            <a:schemeClr val="tx1"/>
          </a:solidFill>
          <a:latin typeface="+mn-lt"/>
          <a:ea typeface="+mn-ea"/>
          <a:cs typeface="+mn-cs"/>
        </a:defRPr>
      </a:lvl7pPr>
      <a:lvl8pPr marL="4296002" algn="l" defTabSz="1227439" rtl="0" eaLnBrk="1" latinLnBrk="0" hangingPunct="1">
        <a:defRPr sz="2400" kern="1200">
          <a:solidFill>
            <a:schemeClr val="tx1"/>
          </a:solidFill>
          <a:latin typeface="+mn-lt"/>
          <a:ea typeface="+mn-ea"/>
          <a:cs typeface="+mn-cs"/>
        </a:defRPr>
      </a:lvl8pPr>
      <a:lvl9pPr marL="4909717" algn="l" defTabSz="1227439"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38" y="0"/>
            <a:ext cx="16454324" cy="9144000"/>
          </a:xfrm>
          <a:prstGeom prst="rect">
            <a:avLst/>
          </a:prstGeom>
        </p:spPr>
      </p:pic>
      <p:pic>
        <p:nvPicPr>
          <p:cNvPr id="18" name="图片 1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flipH="1">
            <a:off x="14438736" y="4356370"/>
            <a:ext cx="1812089" cy="1967265"/>
          </a:xfrm>
          <a:prstGeom prst="rect">
            <a:avLst/>
          </a:prstGeom>
        </p:spPr>
      </p:pic>
      <p:pic>
        <p:nvPicPr>
          <p:cNvPr id="20" name="图片 19"/>
          <p:cNvPicPr>
            <a:picLocks noChangeAspect="1"/>
          </p:cNvPicPr>
          <p:nvPr userDrawn="1"/>
        </p:nvPicPr>
        <p:blipFill rotWithShape="1">
          <a:blip r:embed="rId19" cstate="print">
            <a:extLst>
              <a:ext uri="{28A0092B-C50C-407E-A947-70E740481C1C}">
                <a14:useLocalDpi xmlns:a14="http://schemas.microsoft.com/office/drawing/2010/main" val="0"/>
              </a:ext>
            </a:extLst>
          </a:blip>
          <a:srcRect r="22606" b="9742"/>
          <a:stretch>
            <a:fillRect/>
          </a:stretch>
        </p:blipFill>
        <p:spPr>
          <a:xfrm>
            <a:off x="14833384" y="7600267"/>
            <a:ext cx="1692544" cy="1582176"/>
          </a:xfrm>
          <a:prstGeom prst="rect">
            <a:avLst/>
          </a:prstGeom>
        </p:spPr>
      </p:pic>
      <p:pic>
        <p:nvPicPr>
          <p:cNvPr id="21" name="图片 20"/>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3858" y="1094162"/>
            <a:ext cx="2723587" cy="2956820"/>
          </a:xfrm>
          <a:prstGeom prst="rect">
            <a:avLst/>
          </a:prstGeom>
        </p:spPr>
      </p:pic>
    </p:spTree>
    <p:extLst>
      <p:ext uri="{BB962C8B-B14F-4D97-AF65-F5344CB8AC3E}">
        <p14:creationId xmlns:p14="http://schemas.microsoft.com/office/powerpoint/2010/main" val="109562729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2000" fill="hold"/>
                                        <p:tgtEl>
                                          <p:spTgt spid="21"/>
                                        </p:tgtEl>
                                        <p:attrNameLst>
                                          <p:attrName>ppt_x</p:attrName>
                                        </p:attrNameLst>
                                      </p:cBhvr>
                                      <p:tavLst>
                                        <p:tav tm="0">
                                          <p:val>
                                            <p:strVal val="#ppt_x"/>
                                          </p:val>
                                        </p:tav>
                                        <p:tav tm="100000">
                                          <p:val>
                                            <p:strVal val="#ppt_x"/>
                                          </p:val>
                                        </p:tav>
                                      </p:tavLst>
                                    </p:anim>
                                    <p:anim calcmode="lin" valueType="num">
                                      <p:cBhvr additive="base">
                                        <p:cTn id="11" dur="2000" fill="hold"/>
                                        <p:tgtEl>
                                          <p:spTgt spid="21"/>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2000" fill="hold"/>
                                        <p:tgtEl>
                                          <p:spTgt spid="18"/>
                                        </p:tgtEl>
                                        <p:attrNameLst>
                                          <p:attrName>ppt_x</p:attrName>
                                        </p:attrNameLst>
                                      </p:cBhvr>
                                      <p:tavLst>
                                        <p:tav tm="0">
                                          <p:val>
                                            <p:strVal val="#ppt_x"/>
                                          </p:val>
                                        </p:tav>
                                        <p:tav tm="100000">
                                          <p:val>
                                            <p:strVal val="#ppt_x"/>
                                          </p:val>
                                        </p:tav>
                                      </p:tavLst>
                                    </p:anim>
                                    <p:anim calcmode="lin" valueType="num">
                                      <p:cBhvr additive="base">
                                        <p:cTn id="15" dur="2000" fill="hold"/>
                                        <p:tgtEl>
                                          <p:spTgt spid="18"/>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1228064"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7014" indent="-307014" algn="l" defTabSz="1228064" rtl="0" eaLnBrk="1" latinLnBrk="0" hangingPunct="1">
        <a:lnSpc>
          <a:spcPct val="90000"/>
        </a:lnSpc>
        <a:spcBef>
          <a:spcPts val="1344"/>
        </a:spcBef>
        <a:buFont typeface="Arial" panose="020B0604020202020204" pitchFamily="34" charset="0"/>
        <a:buChar char="•"/>
        <a:defRPr sz="3800" kern="1200">
          <a:solidFill>
            <a:schemeClr val="tx1"/>
          </a:solidFill>
          <a:latin typeface="+mn-lt"/>
          <a:ea typeface="+mn-ea"/>
          <a:cs typeface="+mn-cs"/>
        </a:defRPr>
      </a:lvl1pPr>
      <a:lvl2pPr marL="921042" indent="-307014" algn="l" defTabSz="1228064" rtl="0" eaLnBrk="1" latinLnBrk="0" hangingPunct="1">
        <a:lnSpc>
          <a:spcPct val="90000"/>
        </a:lnSpc>
        <a:spcBef>
          <a:spcPts val="672"/>
        </a:spcBef>
        <a:buFont typeface="Arial" panose="020B0604020202020204" pitchFamily="34" charset="0"/>
        <a:buChar char="•"/>
        <a:defRPr sz="3200" kern="1200">
          <a:solidFill>
            <a:schemeClr val="tx1"/>
          </a:solidFill>
          <a:latin typeface="+mn-lt"/>
          <a:ea typeface="+mn-ea"/>
          <a:cs typeface="+mn-cs"/>
        </a:defRPr>
      </a:lvl2pPr>
      <a:lvl3pPr marL="1535074" indent="-307014" algn="l" defTabSz="1228064" rtl="0" eaLnBrk="1" latinLnBrk="0" hangingPunct="1">
        <a:lnSpc>
          <a:spcPct val="90000"/>
        </a:lnSpc>
        <a:spcBef>
          <a:spcPts val="672"/>
        </a:spcBef>
        <a:buFont typeface="Arial" panose="020B0604020202020204" pitchFamily="34" charset="0"/>
        <a:buChar char="•"/>
        <a:defRPr sz="2700" kern="1200">
          <a:solidFill>
            <a:schemeClr val="tx1"/>
          </a:solidFill>
          <a:latin typeface="+mn-lt"/>
          <a:ea typeface="+mn-ea"/>
          <a:cs typeface="+mn-cs"/>
        </a:defRPr>
      </a:lvl3pPr>
      <a:lvl4pPr marL="2149106" indent="-307014" algn="l" defTabSz="122806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4pPr>
      <a:lvl5pPr marL="2763134" indent="-307014" algn="l" defTabSz="122806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5pPr>
      <a:lvl6pPr marL="3377158" indent="-307014" algn="l" defTabSz="122806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6pPr>
      <a:lvl7pPr marL="3991191" indent="-307014" algn="l" defTabSz="122806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7pPr>
      <a:lvl8pPr marL="4605215" indent="-307014" algn="l" defTabSz="122806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8pPr>
      <a:lvl9pPr marL="5219245" indent="-307014" algn="l" defTabSz="122806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28064" rtl="0" eaLnBrk="1" latinLnBrk="0" hangingPunct="1">
        <a:defRPr sz="2400" kern="1200">
          <a:solidFill>
            <a:schemeClr val="tx1"/>
          </a:solidFill>
          <a:latin typeface="+mn-lt"/>
          <a:ea typeface="+mn-ea"/>
          <a:cs typeface="+mn-cs"/>
        </a:defRPr>
      </a:lvl1pPr>
      <a:lvl2pPr marL="614033" algn="l" defTabSz="1228064" rtl="0" eaLnBrk="1" latinLnBrk="0" hangingPunct="1">
        <a:defRPr sz="2400" kern="1200">
          <a:solidFill>
            <a:schemeClr val="tx1"/>
          </a:solidFill>
          <a:latin typeface="+mn-lt"/>
          <a:ea typeface="+mn-ea"/>
          <a:cs typeface="+mn-cs"/>
        </a:defRPr>
      </a:lvl2pPr>
      <a:lvl3pPr marL="1228064" algn="l" defTabSz="1228064" rtl="0" eaLnBrk="1" latinLnBrk="0" hangingPunct="1">
        <a:defRPr sz="2400" kern="1200">
          <a:solidFill>
            <a:schemeClr val="tx1"/>
          </a:solidFill>
          <a:latin typeface="+mn-lt"/>
          <a:ea typeface="+mn-ea"/>
          <a:cs typeface="+mn-cs"/>
        </a:defRPr>
      </a:lvl3pPr>
      <a:lvl4pPr marL="1842088" algn="l" defTabSz="1228064" rtl="0" eaLnBrk="1" latinLnBrk="0" hangingPunct="1">
        <a:defRPr sz="2400" kern="1200">
          <a:solidFill>
            <a:schemeClr val="tx1"/>
          </a:solidFill>
          <a:latin typeface="+mn-lt"/>
          <a:ea typeface="+mn-ea"/>
          <a:cs typeface="+mn-cs"/>
        </a:defRPr>
      </a:lvl4pPr>
      <a:lvl5pPr marL="2456116" algn="l" defTabSz="1228064" rtl="0" eaLnBrk="1" latinLnBrk="0" hangingPunct="1">
        <a:defRPr sz="2400" kern="1200">
          <a:solidFill>
            <a:schemeClr val="tx1"/>
          </a:solidFill>
          <a:latin typeface="+mn-lt"/>
          <a:ea typeface="+mn-ea"/>
          <a:cs typeface="+mn-cs"/>
        </a:defRPr>
      </a:lvl5pPr>
      <a:lvl6pPr marL="3070145" algn="l" defTabSz="1228064" rtl="0" eaLnBrk="1" latinLnBrk="0" hangingPunct="1">
        <a:defRPr sz="2400" kern="1200">
          <a:solidFill>
            <a:schemeClr val="tx1"/>
          </a:solidFill>
          <a:latin typeface="+mn-lt"/>
          <a:ea typeface="+mn-ea"/>
          <a:cs typeface="+mn-cs"/>
        </a:defRPr>
      </a:lvl6pPr>
      <a:lvl7pPr marL="3684175" algn="l" defTabSz="1228064" rtl="0" eaLnBrk="1" latinLnBrk="0" hangingPunct="1">
        <a:defRPr sz="2400" kern="1200">
          <a:solidFill>
            <a:schemeClr val="tx1"/>
          </a:solidFill>
          <a:latin typeface="+mn-lt"/>
          <a:ea typeface="+mn-ea"/>
          <a:cs typeface="+mn-cs"/>
        </a:defRPr>
      </a:lvl7pPr>
      <a:lvl8pPr marL="4298201" algn="l" defTabSz="1228064" rtl="0" eaLnBrk="1" latinLnBrk="0" hangingPunct="1">
        <a:defRPr sz="2400" kern="1200">
          <a:solidFill>
            <a:schemeClr val="tx1"/>
          </a:solidFill>
          <a:latin typeface="+mn-lt"/>
          <a:ea typeface="+mn-ea"/>
          <a:cs typeface="+mn-cs"/>
        </a:defRPr>
      </a:lvl8pPr>
      <a:lvl9pPr marL="4912233" algn="l" defTabSz="1228064"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38" y="0"/>
            <a:ext cx="16454324" cy="9144000"/>
          </a:xfrm>
          <a:prstGeom prst="rect">
            <a:avLst/>
          </a:prstGeom>
        </p:spPr>
      </p:pic>
      <p:pic>
        <p:nvPicPr>
          <p:cNvPr id="18" name="图片 1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flipH="1">
            <a:off x="14438736" y="4356357"/>
            <a:ext cx="1812089" cy="1967265"/>
          </a:xfrm>
          <a:prstGeom prst="rect">
            <a:avLst/>
          </a:prstGeom>
        </p:spPr>
      </p:pic>
      <p:pic>
        <p:nvPicPr>
          <p:cNvPr id="20" name="图片 19"/>
          <p:cNvPicPr>
            <a:picLocks noChangeAspect="1"/>
          </p:cNvPicPr>
          <p:nvPr userDrawn="1"/>
        </p:nvPicPr>
        <p:blipFill rotWithShape="1">
          <a:blip r:embed="rId19" cstate="print">
            <a:extLst>
              <a:ext uri="{28A0092B-C50C-407E-A947-70E740481C1C}">
                <a14:useLocalDpi xmlns:a14="http://schemas.microsoft.com/office/drawing/2010/main" val="0"/>
              </a:ext>
            </a:extLst>
          </a:blip>
          <a:srcRect r="22606" b="9742"/>
          <a:stretch>
            <a:fillRect/>
          </a:stretch>
        </p:blipFill>
        <p:spPr>
          <a:xfrm>
            <a:off x="14833384" y="7600267"/>
            <a:ext cx="1692544" cy="1582176"/>
          </a:xfrm>
          <a:prstGeom prst="rect">
            <a:avLst/>
          </a:prstGeom>
        </p:spPr>
      </p:pic>
      <p:pic>
        <p:nvPicPr>
          <p:cNvPr id="21" name="图片 20"/>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3858" y="1094162"/>
            <a:ext cx="2723587" cy="2956820"/>
          </a:xfrm>
          <a:prstGeom prst="rect">
            <a:avLst/>
          </a:prstGeom>
        </p:spPr>
      </p:pic>
    </p:spTree>
    <p:extLst>
      <p:ext uri="{BB962C8B-B14F-4D97-AF65-F5344CB8AC3E}">
        <p14:creationId xmlns:p14="http://schemas.microsoft.com/office/powerpoint/2010/main" val="71198316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2000" fill="hold"/>
                                        <p:tgtEl>
                                          <p:spTgt spid="21"/>
                                        </p:tgtEl>
                                        <p:attrNameLst>
                                          <p:attrName>ppt_x</p:attrName>
                                        </p:attrNameLst>
                                      </p:cBhvr>
                                      <p:tavLst>
                                        <p:tav tm="0">
                                          <p:val>
                                            <p:strVal val="#ppt_x"/>
                                          </p:val>
                                        </p:tav>
                                        <p:tav tm="100000">
                                          <p:val>
                                            <p:strVal val="#ppt_x"/>
                                          </p:val>
                                        </p:tav>
                                      </p:tavLst>
                                    </p:anim>
                                    <p:anim calcmode="lin" valueType="num">
                                      <p:cBhvr additive="base">
                                        <p:cTn id="11" dur="2000" fill="hold"/>
                                        <p:tgtEl>
                                          <p:spTgt spid="21"/>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2000" fill="hold"/>
                                        <p:tgtEl>
                                          <p:spTgt spid="18"/>
                                        </p:tgtEl>
                                        <p:attrNameLst>
                                          <p:attrName>ppt_x</p:attrName>
                                        </p:attrNameLst>
                                      </p:cBhvr>
                                      <p:tavLst>
                                        <p:tav tm="0">
                                          <p:val>
                                            <p:strVal val="#ppt_x"/>
                                          </p:val>
                                        </p:tav>
                                        <p:tav tm="100000">
                                          <p:val>
                                            <p:strVal val="#ppt_x"/>
                                          </p:val>
                                        </p:tav>
                                      </p:tavLst>
                                    </p:anim>
                                    <p:anim calcmode="lin" valueType="num">
                                      <p:cBhvr additive="base">
                                        <p:cTn id="15" dur="2000" fill="hold"/>
                                        <p:tgtEl>
                                          <p:spTgt spid="18"/>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1228845"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7210" indent="-307210" algn="l" defTabSz="1228845" rtl="0" eaLnBrk="1" latinLnBrk="0" hangingPunct="1">
        <a:lnSpc>
          <a:spcPct val="90000"/>
        </a:lnSpc>
        <a:spcBef>
          <a:spcPts val="1344"/>
        </a:spcBef>
        <a:buFont typeface="Arial" panose="020B0604020202020204" pitchFamily="34" charset="0"/>
        <a:buChar char="•"/>
        <a:defRPr sz="3800" kern="1200">
          <a:solidFill>
            <a:schemeClr val="tx1"/>
          </a:solidFill>
          <a:latin typeface="+mn-lt"/>
          <a:ea typeface="+mn-ea"/>
          <a:cs typeface="+mn-cs"/>
        </a:defRPr>
      </a:lvl1pPr>
      <a:lvl2pPr marL="921633" indent="-307210" algn="l" defTabSz="1228845" rtl="0" eaLnBrk="1" latinLnBrk="0" hangingPunct="1">
        <a:lnSpc>
          <a:spcPct val="90000"/>
        </a:lnSpc>
        <a:spcBef>
          <a:spcPts val="672"/>
        </a:spcBef>
        <a:buFont typeface="Arial" panose="020B0604020202020204" pitchFamily="34" charset="0"/>
        <a:buChar char="•"/>
        <a:defRPr sz="3200" kern="1200">
          <a:solidFill>
            <a:schemeClr val="tx1"/>
          </a:solidFill>
          <a:latin typeface="+mn-lt"/>
          <a:ea typeface="+mn-ea"/>
          <a:cs typeface="+mn-cs"/>
        </a:defRPr>
      </a:lvl2pPr>
      <a:lvl3pPr marL="1536055" indent="-307210" algn="l" defTabSz="1228845" rtl="0" eaLnBrk="1" latinLnBrk="0" hangingPunct="1">
        <a:lnSpc>
          <a:spcPct val="90000"/>
        </a:lnSpc>
        <a:spcBef>
          <a:spcPts val="672"/>
        </a:spcBef>
        <a:buFont typeface="Arial" panose="020B0604020202020204" pitchFamily="34" charset="0"/>
        <a:buChar char="•"/>
        <a:defRPr sz="2700" kern="1200">
          <a:solidFill>
            <a:schemeClr val="tx1"/>
          </a:solidFill>
          <a:latin typeface="+mn-lt"/>
          <a:ea typeface="+mn-ea"/>
          <a:cs typeface="+mn-cs"/>
        </a:defRPr>
      </a:lvl3pPr>
      <a:lvl4pPr marL="2150478" indent="-307210" algn="l" defTabSz="1228845"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4pPr>
      <a:lvl5pPr marL="2764900" indent="-307210" algn="l" defTabSz="1228845"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5pPr>
      <a:lvl6pPr marL="3379321" indent="-307210" algn="l" defTabSz="1228845"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6pPr>
      <a:lvl7pPr marL="3993744" indent="-307210" algn="l" defTabSz="1228845"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7pPr>
      <a:lvl8pPr marL="4608165" indent="-307210" algn="l" defTabSz="1228845"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8pPr>
      <a:lvl9pPr marL="5222588" indent="-307210" algn="l" defTabSz="1228845"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28845" rtl="0" eaLnBrk="1" latinLnBrk="0" hangingPunct="1">
        <a:defRPr sz="2400" kern="1200">
          <a:solidFill>
            <a:schemeClr val="tx1"/>
          </a:solidFill>
          <a:latin typeface="+mn-lt"/>
          <a:ea typeface="+mn-ea"/>
          <a:cs typeface="+mn-cs"/>
        </a:defRPr>
      </a:lvl1pPr>
      <a:lvl2pPr marL="614423" algn="l" defTabSz="1228845" rtl="0" eaLnBrk="1" latinLnBrk="0" hangingPunct="1">
        <a:defRPr sz="2400" kern="1200">
          <a:solidFill>
            <a:schemeClr val="tx1"/>
          </a:solidFill>
          <a:latin typeface="+mn-lt"/>
          <a:ea typeface="+mn-ea"/>
          <a:cs typeface="+mn-cs"/>
        </a:defRPr>
      </a:lvl2pPr>
      <a:lvl3pPr marL="1228845" algn="l" defTabSz="1228845" rtl="0" eaLnBrk="1" latinLnBrk="0" hangingPunct="1">
        <a:defRPr sz="2400" kern="1200">
          <a:solidFill>
            <a:schemeClr val="tx1"/>
          </a:solidFill>
          <a:latin typeface="+mn-lt"/>
          <a:ea typeface="+mn-ea"/>
          <a:cs typeface="+mn-cs"/>
        </a:defRPr>
      </a:lvl3pPr>
      <a:lvl4pPr marL="1843266" algn="l" defTabSz="1228845" rtl="0" eaLnBrk="1" latinLnBrk="0" hangingPunct="1">
        <a:defRPr sz="2400" kern="1200">
          <a:solidFill>
            <a:schemeClr val="tx1"/>
          </a:solidFill>
          <a:latin typeface="+mn-lt"/>
          <a:ea typeface="+mn-ea"/>
          <a:cs typeface="+mn-cs"/>
        </a:defRPr>
      </a:lvl4pPr>
      <a:lvl5pPr marL="2457688" algn="l" defTabSz="1228845" rtl="0" eaLnBrk="1" latinLnBrk="0" hangingPunct="1">
        <a:defRPr sz="2400" kern="1200">
          <a:solidFill>
            <a:schemeClr val="tx1"/>
          </a:solidFill>
          <a:latin typeface="+mn-lt"/>
          <a:ea typeface="+mn-ea"/>
          <a:cs typeface="+mn-cs"/>
        </a:defRPr>
      </a:lvl5pPr>
      <a:lvl6pPr marL="3072110" algn="l" defTabSz="1228845" rtl="0" eaLnBrk="1" latinLnBrk="0" hangingPunct="1">
        <a:defRPr sz="2400" kern="1200">
          <a:solidFill>
            <a:schemeClr val="tx1"/>
          </a:solidFill>
          <a:latin typeface="+mn-lt"/>
          <a:ea typeface="+mn-ea"/>
          <a:cs typeface="+mn-cs"/>
        </a:defRPr>
      </a:lvl6pPr>
      <a:lvl7pPr marL="3686532" algn="l" defTabSz="1228845" rtl="0" eaLnBrk="1" latinLnBrk="0" hangingPunct="1">
        <a:defRPr sz="2400" kern="1200">
          <a:solidFill>
            <a:schemeClr val="tx1"/>
          </a:solidFill>
          <a:latin typeface="+mn-lt"/>
          <a:ea typeface="+mn-ea"/>
          <a:cs typeface="+mn-cs"/>
        </a:defRPr>
      </a:lvl7pPr>
      <a:lvl8pPr marL="4300955" algn="l" defTabSz="1228845" rtl="0" eaLnBrk="1" latinLnBrk="0" hangingPunct="1">
        <a:defRPr sz="2400" kern="1200">
          <a:solidFill>
            <a:schemeClr val="tx1"/>
          </a:solidFill>
          <a:latin typeface="+mn-lt"/>
          <a:ea typeface="+mn-ea"/>
          <a:cs typeface="+mn-cs"/>
        </a:defRPr>
      </a:lvl8pPr>
      <a:lvl9pPr marL="4915378" algn="l" defTabSz="122884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87.xml"/><Relationship Id="rId7" Type="http://schemas.openxmlformats.org/officeDocument/2006/relationships/image" Target="../media/image10.em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notesSlide" Target="../notesSlides/notesSlide9.xml"/><Relationship Id="rId9"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92.xml"/><Relationship Id="rId5" Type="http://schemas.openxmlformats.org/officeDocument/2006/relationships/image" Target="../media/image22.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image" Target="../media/image22.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image" Target="../media/image22.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image" Target="../media/image22.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10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 Id="rId9" Type="http://schemas.openxmlformats.org/officeDocument/2006/relationships/image" Target="../media/image14.emf"/></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0.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12.xml"/><Relationship Id="rId7" Type="http://schemas.openxmlformats.org/officeDocument/2006/relationships/image" Target="../media/image10.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notesSlide" Target="../notesSlides/notesSlide2.xml"/><Relationship Id="rId9"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3.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1.xml"/><Relationship Id="rId1" Type="http://schemas.openxmlformats.org/officeDocument/2006/relationships/tags" Target="../tags/tag4.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5.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1.xml"/><Relationship Id="rId1" Type="http://schemas.openxmlformats.org/officeDocument/2006/relationships/tags" Target="../tags/tag6.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ags" Target="../tags/tag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37"/>
          <p:cNvSpPr txBox="1"/>
          <p:nvPr/>
        </p:nvSpPr>
        <p:spPr>
          <a:xfrm>
            <a:off x="2314575" y="1761343"/>
            <a:ext cx="11727180" cy="5110068"/>
          </a:xfrm>
          <a:prstGeom prst="rect">
            <a:avLst/>
          </a:prstGeom>
          <a:noFill/>
        </p:spPr>
        <p:txBody>
          <a:bodyPr wrap="square" lIns="122511" tIns="61254" rIns="122511" bIns="61254" rtlCol="0">
            <a:spAutoFit/>
          </a:bodyPr>
          <a:lstStyle/>
          <a:p>
            <a:pPr algn="ctr" defTabSz="1225205"/>
            <a:r>
              <a:rPr lang="en-US" altLang="zh-CN" sz="10800" b="1" dirty="0" err="1">
                <a:ln w="19050">
                  <a:solidFill>
                    <a:srgbClr val="FF6000"/>
                  </a:solidFill>
                </a:ln>
                <a:solidFill>
                  <a:srgbClr val="FFD700"/>
                </a:solidFill>
                <a:effectLst>
                  <a:outerShdw dist="50800" dir="4800000" algn="ctr" rotWithShape="0">
                    <a:srgbClr val="70AD47">
                      <a:lumMod val="50000"/>
                    </a:srgbClr>
                  </a:outerShdw>
                </a:effectLst>
                <a:latin typeface="Times New Roman" pitchFamily="18" charset="0"/>
                <a:cs typeface="Times New Roman" pitchFamily="18" charset="0"/>
                <a:sym typeface="+mn-lt"/>
              </a:rPr>
              <a:t>Chào</a:t>
            </a:r>
            <a:r>
              <a:rPr lang="en-US" altLang="zh-CN" sz="10800" b="1" dirty="0">
                <a:ln w="19050">
                  <a:solidFill>
                    <a:srgbClr val="FF6000"/>
                  </a:solidFill>
                </a:ln>
                <a:solidFill>
                  <a:srgbClr val="FFD700"/>
                </a:solidFill>
                <a:effectLst>
                  <a:outerShdw dist="50800" dir="4800000" algn="ctr" rotWithShape="0">
                    <a:srgbClr val="70AD47">
                      <a:lumMod val="50000"/>
                    </a:srgbClr>
                  </a:outerShdw>
                </a:effectLst>
                <a:latin typeface="Times New Roman" pitchFamily="18" charset="0"/>
                <a:cs typeface="Times New Roman" pitchFamily="18" charset="0"/>
                <a:sym typeface="+mn-lt"/>
              </a:rPr>
              <a:t> </a:t>
            </a:r>
            <a:r>
              <a:rPr lang="en-US" altLang="zh-CN" sz="10800" b="1" dirty="0" err="1">
                <a:ln w="19050">
                  <a:solidFill>
                    <a:srgbClr val="FF6000"/>
                  </a:solidFill>
                </a:ln>
                <a:solidFill>
                  <a:srgbClr val="FFD700"/>
                </a:solidFill>
                <a:effectLst>
                  <a:outerShdw dist="50800" dir="4800000" algn="ctr" rotWithShape="0">
                    <a:srgbClr val="70AD47">
                      <a:lumMod val="50000"/>
                    </a:srgbClr>
                  </a:outerShdw>
                </a:effectLst>
                <a:latin typeface="Times New Roman" pitchFamily="18" charset="0"/>
                <a:cs typeface="Times New Roman" pitchFamily="18" charset="0"/>
                <a:sym typeface="+mn-lt"/>
              </a:rPr>
              <a:t>mừng</a:t>
            </a:r>
            <a:r>
              <a:rPr lang="en-US" altLang="zh-CN" sz="10800" b="1" dirty="0">
                <a:ln w="19050">
                  <a:solidFill>
                    <a:srgbClr val="FF6000"/>
                  </a:solidFill>
                </a:ln>
                <a:solidFill>
                  <a:srgbClr val="FFD700"/>
                </a:solidFill>
                <a:effectLst>
                  <a:outerShdw dist="50800" dir="4800000" algn="ctr" rotWithShape="0">
                    <a:srgbClr val="70AD47">
                      <a:lumMod val="50000"/>
                    </a:srgbClr>
                  </a:outerShdw>
                </a:effectLst>
                <a:latin typeface="Times New Roman" pitchFamily="18" charset="0"/>
                <a:cs typeface="Times New Roman" pitchFamily="18" charset="0"/>
                <a:sym typeface="+mn-lt"/>
              </a:rPr>
              <a:t> </a:t>
            </a:r>
            <a:r>
              <a:rPr lang="en-US" altLang="zh-CN" sz="10800" b="1" dirty="0" err="1">
                <a:ln w="19050">
                  <a:solidFill>
                    <a:srgbClr val="FF6000"/>
                  </a:solidFill>
                </a:ln>
                <a:solidFill>
                  <a:srgbClr val="FFD700"/>
                </a:solidFill>
                <a:effectLst>
                  <a:outerShdw dist="50800" dir="4800000" algn="ctr" rotWithShape="0">
                    <a:srgbClr val="70AD47">
                      <a:lumMod val="50000"/>
                    </a:srgbClr>
                  </a:outerShdw>
                </a:effectLst>
                <a:latin typeface="Times New Roman" pitchFamily="18" charset="0"/>
                <a:cs typeface="Times New Roman" pitchFamily="18" charset="0"/>
                <a:sym typeface="+mn-lt"/>
              </a:rPr>
              <a:t>các</a:t>
            </a:r>
            <a:r>
              <a:rPr lang="en-US" altLang="zh-CN" sz="10800" b="1" dirty="0">
                <a:ln w="19050">
                  <a:solidFill>
                    <a:srgbClr val="FF6000"/>
                  </a:solidFill>
                </a:ln>
                <a:solidFill>
                  <a:srgbClr val="FFD700"/>
                </a:solidFill>
                <a:effectLst>
                  <a:outerShdw dist="50800" dir="4800000" algn="ctr" rotWithShape="0">
                    <a:srgbClr val="70AD47">
                      <a:lumMod val="50000"/>
                    </a:srgbClr>
                  </a:outerShdw>
                </a:effectLst>
                <a:latin typeface="Times New Roman" pitchFamily="18" charset="0"/>
                <a:cs typeface="Times New Roman" pitchFamily="18" charset="0"/>
                <a:sym typeface="+mn-lt"/>
              </a:rPr>
              <a:t> </a:t>
            </a:r>
            <a:r>
              <a:rPr lang="en-US" altLang="zh-CN" sz="10800" b="1" dirty="0" err="1">
                <a:ln w="19050">
                  <a:solidFill>
                    <a:srgbClr val="FF6000"/>
                  </a:solidFill>
                </a:ln>
                <a:solidFill>
                  <a:srgbClr val="FFD700"/>
                </a:solidFill>
                <a:effectLst>
                  <a:outerShdw dist="50800" dir="4800000" algn="ctr" rotWithShape="0">
                    <a:srgbClr val="70AD47">
                      <a:lumMod val="50000"/>
                    </a:srgbClr>
                  </a:outerShdw>
                </a:effectLst>
                <a:latin typeface="Times New Roman" pitchFamily="18" charset="0"/>
                <a:cs typeface="Times New Roman" pitchFamily="18" charset="0"/>
                <a:sym typeface="+mn-lt"/>
              </a:rPr>
              <a:t>em</a:t>
            </a:r>
            <a:r>
              <a:rPr lang="en-US" altLang="zh-CN" sz="10800" b="1" dirty="0">
                <a:ln w="19050">
                  <a:solidFill>
                    <a:srgbClr val="FF6000"/>
                  </a:solidFill>
                </a:ln>
                <a:solidFill>
                  <a:srgbClr val="FFD700"/>
                </a:solidFill>
                <a:effectLst>
                  <a:outerShdw dist="50800" dir="4800000" algn="ctr" rotWithShape="0">
                    <a:srgbClr val="70AD47">
                      <a:lumMod val="50000"/>
                    </a:srgbClr>
                  </a:outerShdw>
                </a:effectLst>
                <a:latin typeface="Times New Roman" pitchFamily="18" charset="0"/>
                <a:cs typeface="Times New Roman" pitchFamily="18" charset="0"/>
                <a:sym typeface="+mn-lt"/>
              </a:rPr>
              <a:t> </a:t>
            </a:r>
          </a:p>
          <a:p>
            <a:pPr algn="ctr" defTabSz="1225205"/>
            <a:r>
              <a:rPr lang="en-US" altLang="zh-CN" sz="10800" b="1" dirty="0" err="1">
                <a:ln w="19050">
                  <a:solidFill>
                    <a:srgbClr val="FF6000"/>
                  </a:solidFill>
                </a:ln>
                <a:solidFill>
                  <a:srgbClr val="FFD700"/>
                </a:solidFill>
                <a:effectLst>
                  <a:outerShdw dist="50800" dir="4800000" algn="ctr" rotWithShape="0">
                    <a:srgbClr val="70AD47">
                      <a:lumMod val="50000"/>
                    </a:srgbClr>
                  </a:outerShdw>
                </a:effectLst>
                <a:latin typeface="Times New Roman" pitchFamily="18" charset="0"/>
                <a:cs typeface="Times New Roman" pitchFamily="18" charset="0"/>
                <a:sym typeface="+mn-lt"/>
              </a:rPr>
              <a:t>đến</a:t>
            </a:r>
            <a:r>
              <a:rPr lang="en-US" altLang="zh-CN" sz="10800" b="1" dirty="0">
                <a:ln w="19050">
                  <a:solidFill>
                    <a:srgbClr val="FF6000"/>
                  </a:solidFill>
                </a:ln>
                <a:solidFill>
                  <a:srgbClr val="FFD700"/>
                </a:solidFill>
                <a:effectLst>
                  <a:outerShdw dist="50800" dir="4800000" algn="ctr" rotWithShape="0">
                    <a:srgbClr val="70AD47">
                      <a:lumMod val="50000"/>
                    </a:srgbClr>
                  </a:outerShdw>
                </a:effectLst>
                <a:latin typeface="Times New Roman" pitchFamily="18" charset="0"/>
                <a:cs typeface="Times New Roman" pitchFamily="18" charset="0"/>
                <a:sym typeface="+mn-lt"/>
              </a:rPr>
              <a:t> </a:t>
            </a:r>
            <a:r>
              <a:rPr lang="en-US" altLang="zh-CN" sz="10800" b="1" dirty="0" err="1">
                <a:ln w="19050">
                  <a:solidFill>
                    <a:srgbClr val="FF6000"/>
                  </a:solidFill>
                </a:ln>
                <a:solidFill>
                  <a:srgbClr val="FFD700"/>
                </a:solidFill>
                <a:effectLst>
                  <a:outerShdw dist="50800" dir="4800000" algn="ctr" rotWithShape="0">
                    <a:srgbClr val="70AD47">
                      <a:lumMod val="50000"/>
                    </a:srgbClr>
                  </a:outerShdw>
                </a:effectLst>
                <a:latin typeface="Times New Roman" pitchFamily="18" charset="0"/>
                <a:cs typeface="Times New Roman" pitchFamily="18" charset="0"/>
                <a:sym typeface="+mn-lt"/>
              </a:rPr>
              <a:t>với</a:t>
            </a:r>
            <a:r>
              <a:rPr lang="en-US" altLang="zh-CN" sz="10800" b="1" dirty="0">
                <a:ln w="19050">
                  <a:solidFill>
                    <a:srgbClr val="FF6000"/>
                  </a:solidFill>
                </a:ln>
                <a:solidFill>
                  <a:srgbClr val="FFD700"/>
                </a:solidFill>
                <a:effectLst>
                  <a:outerShdw dist="50800" dir="4800000" algn="ctr" rotWithShape="0">
                    <a:srgbClr val="70AD47">
                      <a:lumMod val="50000"/>
                    </a:srgbClr>
                  </a:outerShdw>
                </a:effectLst>
                <a:latin typeface="Times New Roman" pitchFamily="18" charset="0"/>
                <a:cs typeface="Times New Roman" pitchFamily="18" charset="0"/>
                <a:sym typeface="+mn-lt"/>
              </a:rPr>
              <a:t> </a:t>
            </a:r>
            <a:r>
              <a:rPr lang="en-US" altLang="zh-CN" sz="10800" b="1" dirty="0" err="1">
                <a:ln w="19050">
                  <a:solidFill>
                    <a:srgbClr val="FF6000"/>
                  </a:solidFill>
                </a:ln>
                <a:solidFill>
                  <a:srgbClr val="FFD700"/>
                </a:solidFill>
                <a:effectLst>
                  <a:outerShdw dist="50800" dir="4800000" algn="ctr" rotWithShape="0">
                    <a:srgbClr val="70AD47">
                      <a:lumMod val="50000"/>
                    </a:srgbClr>
                  </a:outerShdw>
                </a:effectLst>
                <a:latin typeface="Times New Roman" pitchFamily="18" charset="0"/>
                <a:cs typeface="Times New Roman" pitchFamily="18" charset="0"/>
                <a:sym typeface="+mn-lt"/>
              </a:rPr>
              <a:t>tiết</a:t>
            </a:r>
            <a:r>
              <a:rPr lang="en-US" altLang="zh-CN" sz="10800" b="1" dirty="0">
                <a:ln w="19050">
                  <a:solidFill>
                    <a:srgbClr val="FF6000"/>
                  </a:solidFill>
                </a:ln>
                <a:solidFill>
                  <a:srgbClr val="FFD700"/>
                </a:solidFill>
                <a:effectLst>
                  <a:outerShdw dist="50800" dir="4800000" algn="ctr" rotWithShape="0">
                    <a:srgbClr val="70AD47">
                      <a:lumMod val="50000"/>
                    </a:srgbClr>
                  </a:outerShdw>
                </a:effectLst>
                <a:latin typeface="Times New Roman" pitchFamily="18" charset="0"/>
                <a:cs typeface="Times New Roman" pitchFamily="18" charset="0"/>
                <a:sym typeface="+mn-lt"/>
              </a:rPr>
              <a:t> </a:t>
            </a:r>
            <a:r>
              <a:rPr lang="en-US" altLang="zh-CN" sz="10800" b="1" dirty="0" err="1">
                <a:ln w="19050">
                  <a:solidFill>
                    <a:srgbClr val="FF6000"/>
                  </a:solidFill>
                </a:ln>
                <a:solidFill>
                  <a:srgbClr val="FFD700"/>
                </a:solidFill>
                <a:effectLst>
                  <a:outerShdw dist="50800" dir="4800000" algn="ctr" rotWithShape="0">
                    <a:srgbClr val="70AD47">
                      <a:lumMod val="50000"/>
                    </a:srgbClr>
                  </a:outerShdw>
                </a:effectLst>
                <a:latin typeface="Times New Roman" pitchFamily="18" charset="0"/>
                <a:cs typeface="Times New Roman" pitchFamily="18" charset="0"/>
                <a:sym typeface="+mn-lt"/>
              </a:rPr>
              <a:t>học</a:t>
            </a:r>
            <a:r>
              <a:rPr lang="en-US" altLang="zh-CN" sz="10800" b="1" dirty="0">
                <a:ln w="19050">
                  <a:solidFill>
                    <a:srgbClr val="FF6000"/>
                  </a:solidFill>
                </a:ln>
                <a:solidFill>
                  <a:srgbClr val="FFD700"/>
                </a:solidFill>
                <a:effectLst>
                  <a:outerShdw dist="50800" dir="4800000" algn="ctr" rotWithShape="0">
                    <a:srgbClr val="70AD47">
                      <a:lumMod val="50000"/>
                    </a:srgbClr>
                  </a:outerShdw>
                </a:effectLst>
                <a:latin typeface="Times New Roman" pitchFamily="18" charset="0"/>
                <a:cs typeface="Times New Roman" pitchFamily="18" charset="0"/>
                <a:sym typeface="+mn-lt"/>
              </a:rPr>
              <a:t> </a:t>
            </a:r>
          </a:p>
          <a:p>
            <a:pPr algn="ctr" defTabSz="1225205"/>
            <a:r>
              <a:rPr lang="en-US" altLang="zh-CN" sz="10800" b="1" dirty="0" err="1">
                <a:ln w="19050">
                  <a:solidFill>
                    <a:srgbClr val="FF6000"/>
                  </a:solidFill>
                </a:ln>
                <a:solidFill>
                  <a:srgbClr val="FF0000"/>
                </a:solidFill>
                <a:effectLst>
                  <a:outerShdw dist="50800" dir="4800000" algn="ctr" rotWithShape="0">
                    <a:srgbClr val="70AD47">
                      <a:lumMod val="50000"/>
                    </a:srgbClr>
                  </a:outerShdw>
                </a:effectLst>
                <a:latin typeface="Times New Roman" pitchFamily="18" charset="0"/>
                <a:cs typeface="Times New Roman" pitchFamily="18" charset="0"/>
                <a:sym typeface="+mn-lt"/>
              </a:rPr>
              <a:t>TẬP</a:t>
            </a:r>
            <a:r>
              <a:rPr lang="en-US" altLang="zh-CN" sz="10800" b="1" dirty="0">
                <a:ln w="19050">
                  <a:solidFill>
                    <a:srgbClr val="FF6000"/>
                  </a:solidFill>
                </a:ln>
                <a:solidFill>
                  <a:srgbClr val="FF0000"/>
                </a:solidFill>
                <a:effectLst>
                  <a:outerShdw dist="50800" dir="4800000" algn="ctr" rotWithShape="0">
                    <a:srgbClr val="70AD47">
                      <a:lumMod val="50000"/>
                    </a:srgbClr>
                  </a:outerShdw>
                </a:effectLst>
                <a:latin typeface="Times New Roman" pitchFamily="18" charset="0"/>
                <a:cs typeface="Times New Roman" pitchFamily="18" charset="0"/>
                <a:sym typeface="+mn-lt"/>
              </a:rPr>
              <a:t> </a:t>
            </a:r>
            <a:r>
              <a:rPr lang="en-US" altLang="zh-CN" sz="10800" b="1" dirty="0" err="1">
                <a:ln w="19050">
                  <a:solidFill>
                    <a:srgbClr val="FF6000"/>
                  </a:solidFill>
                </a:ln>
                <a:solidFill>
                  <a:srgbClr val="FF0000"/>
                </a:solidFill>
                <a:effectLst>
                  <a:outerShdw dist="50800" dir="4800000" algn="ctr" rotWithShape="0">
                    <a:srgbClr val="70AD47">
                      <a:lumMod val="50000"/>
                    </a:srgbClr>
                  </a:outerShdw>
                </a:effectLst>
                <a:latin typeface="Times New Roman" pitchFamily="18" charset="0"/>
                <a:cs typeface="Times New Roman" pitchFamily="18" charset="0"/>
                <a:sym typeface="+mn-lt"/>
              </a:rPr>
              <a:t>ĐỌC</a:t>
            </a:r>
            <a:endParaRPr lang="zh-CN" altLang="en-US" sz="7300" b="1" dirty="0">
              <a:ln w="0"/>
              <a:solidFill>
                <a:srgbClr val="FF0000"/>
              </a:solidFill>
              <a:effectLst>
                <a:reflection blurRad="6350" stA="53000" endA="300" endPos="35500" dir="5400000" sy="-90000" algn="bl" rotWithShape="0"/>
              </a:effectLst>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906723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图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12285" y="5160462"/>
            <a:ext cx="2162412" cy="322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22462" y="7562881"/>
            <a:ext cx="1140144" cy="823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450553" y="3957864"/>
            <a:ext cx="1905239" cy="321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图片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57403" y="6710170"/>
            <a:ext cx="728664" cy="61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图片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086413" y="8498445"/>
            <a:ext cx="985839" cy="64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文本框 10"/>
          <p:cNvSpPr txBox="1">
            <a:spLocks noChangeArrowheads="1"/>
          </p:cNvSpPr>
          <p:nvPr/>
        </p:nvSpPr>
        <p:spPr bwMode="auto">
          <a:xfrm>
            <a:off x="2057401" y="3362184"/>
            <a:ext cx="10849529" cy="1559401"/>
          </a:xfrm>
          <a:prstGeom prst="rect">
            <a:avLst/>
          </a:prstGeom>
          <a:solidFill>
            <a:schemeClr val="accent4">
              <a:lumMod val="20000"/>
              <a:lumOff val="80000"/>
            </a:schemeClr>
          </a:solidFill>
          <a:ln w="9525">
            <a:solidFill>
              <a:srgbClr val="000000"/>
            </a:solidFill>
            <a:miter lim="800000"/>
            <a:headEnd/>
            <a:tailEnd/>
          </a:ln>
        </p:spPr>
        <p:txBody>
          <a:bodyPr wrap="square" lIns="122735" tIns="61367" rIns="122735" bIns="61367">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defTabSz="1636468" fontAlgn="base">
              <a:spcBef>
                <a:spcPct val="0"/>
              </a:spcBef>
              <a:spcAft>
                <a:spcPct val="0"/>
              </a:spcAft>
              <a:defRPr/>
            </a:pPr>
            <a:r>
              <a:rPr lang="en-US" altLang="zh-CN" sz="9400" b="1" dirty="0" err="1">
                <a:solidFill>
                  <a:srgbClr val="7030A0"/>
                </a:solidFill>
                <a:latin typeface="Times New Roman" panose="02020603050405020304" pitchFamily="18" charset="0"/>
                <a:ea typeface="微软雅黑" pitchFamily="34" charset="-122"/>
                <a:cs typeface="Times New Roman" panose="02020603050405020304" pitchFamily="18" charset="0"/>
              </a:rPr>
              <a:t>Tìm</a:t>
            </a:r>
            <a:r>
              <a:rPr lang="en-US" altLang="zh-CN" sz="9400" b="1" dirty="0">
                <a:solidFill>
                  <a:srgbClr val="7030A0"/>
                </a:solidFill>
                <a:latin typeface="Times New Roman" panose="02020603050405020304" pitchFamily="18" charset="0"/>
                <a:ea typeface="微软雅黑" pitchFamily="34" charset="-122"/>
                <a:cs typeface="Times New Roman" panose="02020603050405020304" pitchFamily="18" charset="0"/>
              </a:rPr>
              <a:t> </a:t>
            </a:r>
            <a:r>
              <a:rPr lang="en-US" altLang="zh-CN" sz="9400" b="1" dirty="0" err="1">
                <a:solidFill>
                  <a:srgbClr val="7030A0"/>
                </a:solidFill>
                <a:latin typeface="Times New Roman" panose="02020603050405020304" pitchFamily="18" charset="0"/>
                <a:ea typeface="微软雅黑" pitchFamily="34" charset="-122"/>
                <a:cs typeface="Times New Roman" panose="02020603050405020304" pitchFamily="18" charset="0"/>
              </a:rPr>
              <a:t>hiểu</a:t>
            </a:r>
            <a:r>
              <a:rPr lang="en-US" altLang="zh-CN" sz="9400" b="1" dirty="0">
                <a:solidFill>
                  <a:srgbClr val="7030A0"/>
                </a:solidFill>
                <a:latin typeface="Times New Roman" panose="02020603050405020304" pitchFamily="18" charset="0"/>
                <a:ea typeface="微软雅黑" pitchFamily="34" charset="-122"/>
                <a:cs typeface="Times New Roman" panose="02020603050405020304" pitchFamily="18" charset="0"/>
              </a:rPr>
              <a:t> </a:t>
            </a:r>
            <a:r>
              <a:rPr lang="en-US" altLang="zh-CN" sz="9400" b="1" dirty="0" err="1">
                <a:solidFill>
                  <a:srgbClr val="7030A0"/>
                </a:solidFill>
                <a:latin typeface="Times New Roman" panose="02020603050405020304" pitchFamily="18" charset="0"/>
                <a:ea typeface="微软雅黑" pitchFamily="34" charset="-122"/>
                <a:cs typeface="Times New Roman" panose="02020603050405020304" pitchFamily="18" charset="0"/>
              </a:rPr>
              <a:t>bài</a:t>
            </a:r>
            <a:endParaRPr lang="zh-CN" altLang="en-US" sz="9400" b="1" dirty="0">
              <a:solidFill>
                <a:srgbClr val="7030A0"/>
              </a:solidFill>
              <a:latin typeface="Times New Roman" panose="02020603050405020304" pitchFamily="18" charset="0"/>
              <a:ea typeface="微软雅黑" pitchFamily="34" charset="-122"/>
              <a:cs typeface="Times New Roman" panose="02020603050405020304" pitchFamily="18" charset="0"/>
            </a:endParaRPr>
          </a:p>
        </p:txBody>
      </p:sp>
      <p:pic>
        <p:nvPicPr>
          <p:cNvPr id="5131" name="图片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355792" y="2174701"/>
            <a:ext cx="891540" cy="79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图片 1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652200" y="2620766"/>
            <a:ext cx="1667351" cy="956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PA_01 134">
            <a:extLst>
              <a:ext uri="{FF2B5EF4-FFF2-40B4-BE49-F238E27FC236}">
                <a16:creationId xmlns:a16="http://schemas.microsoft.com/office/drawing/2014/main" xmlns="" id="{91CE9CFB-00B5-4ED5-9355-BB846DD33E21}"/>
              </a:ext>
            </a:extLst>
          </p:cNvPr>
          <p:cNvGrpSpPr/>
          <p:nvPr>
            <p:custDataLst>
              <p:tags r:id="rId1"/>
            </p:custDataLst>
          </p:nvPr>
        </p:nvGrpSpPr>
        <p:grpSpPr>
          <a:xfrm>
            <a:off x="6771537" y="1281702"/>
            <a:ext cx="1814042" cy="1786055"/>
            <a:chOff x="3768359" y="1725446"/>
            <a:chExt cx="1930605" cy="1930605"/>
          </a:xfrm>
          <a:solidFill>
            <a:srgbClr val="F1CD41"/>
          </a:solidFill>
        </p:grpSpPr>
        <p:sp>
          <p:nvSpPr>
            <p:cNvPr id="15" name="Oval 5">
              <a:extLst>
                <a:ext uri="{FF2B5EF4-FFF2-40B4-BE49-F238E27FC236}">
                  <a16:creationId xmlns:a16="http://schemas.microsoft.com/office/drawing/2014/main" xmlns="" id="{D79B486C-B7BF-4FE3-850C-5BF56795B30B}"/>
                </a:ext>
              </a:extLst>
            </p:cNvPr>
            <p:cNvSpPr>
              <a:spLocks noChangeArrowheads="1"/>
            </p:cNvSpPr>
            <p:nvPr/>
          </p:nvSpPr>
          <p:spPr bwMode="auto">
            <a:xfrm>
              <a:off x="3768359" y="1725446"/>
              <a:ext cx="1930605" cy="1930605"/>
            </a:xfrm>
            <a:prstGeom prst="ellipse">
              <a:avLst/>
            </a:prstGeom>
            <a:grp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7988"/>
              <a:endParaRPr lang="zh-CN" altLang="en-US" sz="3200">
                <a:solidFill>
                  <a:prstClr val="white"/>
                </a:solidFill>
                <a:ea typeface="等线" panose="02010600030101010101" pitchFamily="2" charset="-122"/>
              </a:endParaRPr>
            </a:p>
          </p:txBody>
        </p:sp>
        <p:sp>
          <p:nvSpPr>
            <p:cNvPr id="16" name="Oval 5">
              <a:extLst>
                <a:ext uri="{FF2B5EF4-FFF2-40B4-BE49-F238E27FC236}">
                  <a16:creationId xmlns:a16="http://schemas.microsoft.com/office/drawing/2014/main" xmlns="" id="{3FD804CC-80B0-430D-A456-FE693CD5FED3}"/>
                </a:ext>
              </a:extLst>
            </p:cNvPr>
            <p:cNvSpPr>
              <a:spLocks noChangeArrowheads="1"/>
            </p:cNvSpPr>
            <p:nvPr/>
          </p:nvSpPr>
          <p:spPr bwMode="auto">
            <a:xfrm>
              <a:off x="3823758" y="1780845"/>
              <a:ext cx="1819806" cy="1819807"/>
            </a:xfrm>
            <a:prstGeom prst="ellipse">
              <a:avLst/>
            </a:prstGeom>
            <a:grpFill/>
            <a:ln>
              <a:noFill/>
            </a:ln>
            <a:effectLst/>
          </p:spPr>
          <p:txBody>
            <a:bodyPr vert="horz" wrap="square" lIns="121854" tIns="60927" rIns="121854" bIns="60927" numCol="1" anchor="t" anchorCtr="0" compatLnSpc="1">
              <a:prstTxWarp prst="textNoShape">
                <a:avLst/>
              </a:prstTxWarp>
            </a:bodyPr>
            <a:lstStyle/>
            <a:p>
              <a:pPr defTabSz="817988"/>
              <a:endParaRPr lang="zh-CN" altLang="en-US" sz="3200">
                <a:solidFill>
                  <a:prstClr val="black"/>
                </a:solidFill>
                <a:ea typeface="等线" panose="02010600030101010101" pitchFamily="2" charset="-122"/>
              </a:endParaRPr>
            </a:p>
          </p:txBody>
        </p:sp>
      </p:grpSp>
      <p:sp>
        <p:nvSpPr>
          <p:cNvPr id="17" name="PA_01 146">
            <a:extLst>
              <a:ext uri="{FF2B5EF4-FFF2-40B4-BE49-F238E27FC236}">
                <a16:creationId xmlns:a16="http://schemas.microsoft.com/office/drawing/2014/main" xmlns="" id="{D5288EC8-E9BB-45ED-B6C2-B7AA8CF05E1A}"/>
              </a:ext>
            </a:extLst>
          </p:cNvPr>
          <p:cNvSpPr/>
          <p:nvPr>
            <p:custDataLst>
              <p:tags r:id="rId2"/>
            </p:custDataLst>
          </p:nvPr>
        </p:nvSpPr>
        <p:spPr>
          <a:xfrm>
            <a:off x="7030425" y="1619781"/>
            <a:ext cx="1250610" cy="1163819"/>
          </a:xfrm>
          <a:prstGeom prst="rect">
            <a:avLst/>
          </a:prstGeom>
          <a:solidFill>
            <a:srgbClr val="F1CD41"/>
          </a:solidFill>
          <a:effectLst/>
        </p:spPr>
        <p:txBody>
          <a:bodyPr wrap="square" lIns="137484" tIns="68746" rIns="137484" bIns="68746">
            <a:spAutoFit/>
          </a:bodyPr>
          <a:lstStyle/>
          <a:p>
            <a:pPr algn="ctr" defTabSz="817988"/>
            <a:r>
              <a:rPr lang="en-US" altLang="zh-CN" sz="6700" b="1" dirty="0">
                <a:solidFill>
                  <a:srgbClr val="FF0000"/>
                </a:solidFill>
                <a:effectLst>
                  <a:outerShdw blurRad="38100" dist="38100" dir="2700000" algn="tl">
                    <a:srgbClr val="000000">
                      <a:alpha val="43137"/>
                    </a:srgbClr>
                  </a:outerShdw>
                </a:effectLst>
                <a:latin typeface="DFKai-SB" pitchFamily="65" charset="-120"/>
                <a:ea typeface="DFKai-SB" pitchFamily="65" charset="-120"/>
              </a:rPr>
              <a:t>2</a:t>
            </a:r>
            <a:endParaRPr lang="zh-CN" altLang="en-US" sz="6700" b="1" dirty="0">
              <a:solidFill>
                <a:srgbClr val="FF0000"/>
              </a:solidFill>
              <a:effectLst>
                <a:outerShdw blurRad="38100" dist="38100" dir="2700000" algn="tl">
                  <a:srgbClr val="000000">
                    <a:alpha val="43137"/>
                  </a:srgbClr>
                </a:outerShdw>
              </a:effectLst>
              <a:latin typeface="DFKai-SB" pitchFamily="65" charset="-120"/>
              <a:ea typeface="DFKai-SB" pitchFamily="65" charset="-120"/>
            </a:endParaRPr>
          </a:p>
        </p:txBody>
      </p:sp>
    </p:spTree>
    <p:extLst>
      <p:ext uri="{BB962C8B-B14F-4D97-AF65-F5344CB8AC3E}">
        <p14:creationId xmlns:p14="http://schemas.microsoft.com/office/powerpoint/2010/main" val="159192645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29" descr="8b0fccb2e21d61b25266c16d7d82244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68" y="31769"/>
            <a:ext cx="4144802" cy="189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 30"/>
          <p:cNvGrpSpPr>
            <a:grpSpLocks/>
          </p:cNvGrpSpPr>
          <p:nvPr/>
        </p:nvGrpSpPr>
        <p:grpSpPr bwMode="auto">
          <a:xfrm>
            <a:off x="5930028" y="170393"/>
            <a:ext cx="3701176" cy="810683"/>
            <a:chOff x="3409950" y="-15399"/>
            <a:chExt cx="2343150" cy="756761"/>
          </a:xfrm>
        </p:grpSpPr>
        <p:sp>
          <p:nvSpPr>
            <p:cNvPr id="20489" name="TextBox 31"/>
            <p:cNvSpPr txBox="1">
              <a:spLocks noChangeArrowheads="1"/>
            </p:cNvSpPr>
            <p:nvPr/>
          </p:nvSpPr>
          <p:spPr bwMode="auto">
            <a:xfrm>
              <a:off x="3771900" y="211147"/>
              <a:ext cx="1981200" cy="43095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28017" eaLnBrk="1" hangingPunct="1"/>
              <a:r>
                <a:rPr lang="en-US" altLang="en-US" sz="2400" b="1" dirty="0" err="1">
                  <a:solidFill>
                    <a:srgbClr val="FFFF00"/>
                  </a:solidFill>
                  <a:latin typeface="Times New Roman" panose="02020603050405020304" pitchFamily="18" charset="0"/>
                  <a:cs typeface="Times New Roman" panose="02020603050405020304" pitchFamily="18" charset="0"/>
                </a:rPr>
                <a:t>Tìm</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hiểu</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bài</a:t>
              </a:r>
              <a:endParaRPr lang="en-US" altLang="en-US" sz="2400" b="1" dirty="0">
                <a:solidFill>
                  <a:srgbClr val="FFFF00"/>
                </a:solidFill>
                <a:latin typeface="Times New Roman" panose="02020603050405020304" pitchFamily="18" charset="0"/>
                <a:cs typeface="Times New Roman" panose="02020603050405020304" pitchFamily="18" charset="0"/>
              </a:endParaRPr>
            </a:p>
          </p:txBody>
        </p:sp>
        <p:pic>
          <p:nvPicPr>
            <p:cNvPr id="20490" name="图片 8" descr="f7d30ea4b628d33971365e72821aa1c5"/>
            <p:cNvPicPr>
              <a:picLocks noChangeAspect="1"/>
            </p:cNvPicPr>
            <p:nvPr/>
          </p:nvPicPr>
          <p:blipFill>
            <a:blip r:embed="rId4" cstate="print">
              <a:extLst>
                <a:ext uri="{28A0092B-C50C-407E-A947-70E740481C1C}">
                  <a14:useLocalDpi xmlns:a14="http://schemas.microsoft.com/office/drawing/2010/main" val="0"/>
                </a:ext>
              </a:extLst>
            </a:blip>
            <a:srcRect l="16885" t="7870" r="18794" b="24954"/>
            <a:stretch>
              <a:fillRect/>
            </a:stretch>
          </p:blipFill>
          <p:spPr bwMode="auto">
            <a:xfrm>
              <a:off x="3409950" y="-15399"/>
              <a:ext cx="723900" cy="75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4" name="Rectangle 1"/>
          <p:cNvSpPr>
            <a:spLocks noChangeArrowheads="1"/>
          </p:cNvSpPr>
          <p:nvPr/>
        </p:nvSpPr>
        <p:spPr bwMode="auto">
          <a:xfrm>
            <a:off x="514367" y="1371600"/>
            <a:ext cx="15499079" cy="1601325"/>
          </a:xfrm>
          <a:prstGeom prst="rect">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wrap="square" lIns="122799" tIns="61399" rIns="122799" bIns="6139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28017" eaLnBrk="1" hangingPunct="1"/>
            <a:r>
              <a:rPr lang="en-US" altLang="en-US" sz="4800" b="1" i="1" u="sng" dirty="0" err="1" smtClean="0">
                <a:solidFill>
                  <a:schemeClr val="accent5"/>
                </a:solidFill>
                <a:latin typeface="Times New Roman" panose="02020603050405020304" pitchFamily="18" charset="0"/>
                <a:cs typeface="Times New Roman" panose="02020603050405020304" pitchFamily="18" charset="0"/>
              </a:rPr>
              <a:t>Câu</a:t>
            </a:r>
            <a:r>
              <a:rPr lang="en-US" altLang="en-US" sz="4800" b="1" i="1" u="sng" dirty="0" smtClean="0">
                <a:solidFill>
                  <a:schemeClr val="accent5"/>
                </a:solidFill>
                <a:latin typeface="Times New Roman" panose="02020603050405020304" pitchFamily="18" charset="0"/>
                <a:cs typeface="Times New Roman" panose="02020603050405020304" pitchFamily="18" charset="0"/>
              </a:rPr>
              <a:t> 1</a:t>
            </a:r>
            <a:r>
              <a:rPr lang="en-US" altLang="en-US" sz="4800" b="1" i="1" dirty="0" smtClean="0">
                <a:solidFill>
                  <a:schemeClr val="accent5"/>
                </a:solidFill>
                <a:latin typeface="Times New Roman" panose="02020603050405020304" pitchFamily="18" charset="0"/>
                <a:cs typeface="Times New Roman" panose="02020603050405020304" pitchFamily="18" charset="0"/>
              </a:rPr>
              <a:t>: </a:t>
            </a:r>
            <a:r>
              <a:rPr lang="vi-VN" sz="4800" b="1" i="1" dirty="0" smtClean="0">
                <a:solidFill>
                  <a:schemeClr val="accent5"/>
                </a:solidFill>
                <a:latin typeface="Times New Roman" pitchFamily="18" charset="0"/>
                <a:cs typeface="Times New Roman" pitchFamily="18" charset="0"/>
              </a:rPr>
              <a:t>Tới </a:t>
            </a:r>
            <a:r>
              <a:rPr lang="vi-VN" sz="4800" b="1" i="1" dirty="0">
                <a:solidFill>
                  <a:schemeClr val="accent5"/>
                </a:solidFill>
                <a:latin typeface="Times New Roman" pitchFamily="18" charset="0"/>
                <a:cs typeface="Times New Roman" pitchFamily="18" charset="0"/>
              </a:rPr>
              <a:t>nơi yêu tinh ở, anh em Cẩu Khây gặp ai và đã được giúp đỡ như thế nào</a:t>
            </a:r>
            <a:r>
              <a:rPr lang="vi-VN" sz="4800" b="1" i="1" dirty="0" smtClean="0">
                <a:solidFill>
                  <a:schemeClr val="accent5"/>
                </a:solidFill>
                <a:latin typeface="Times New Roman" pitchFamily="18" charset="0"/>
                <a:cs typeface="Times New Roman" pitchFamily="18" charset="0"/>
              </a:rPr>
              <a:t>?</a:t>
            </a:r>
            <a:r>
              <a:rPr lang="en-US" sz="4800" b="1" i="1" dirty="0" smtClean="0">
                <a:solidFill>
                  <a:schemeClr val="accent5"/>
                </a:solidFill>
                <a:latin typeface="Times New Roman" pitchFamily="18" charset="0"/>
                <a:cs typeface="Times New Roman" pitchFamily="18" charset="0"/>
              </a:rPr>
              <a:t> (</a:t>
            </a:r>
            <a:r>
              <a:rPr lang="en-US" sz="4800" b="1" i="1" dirty="0" err="1" smtClean="0">
                <a:solidFill>
                  <a:schemeClr val="accent5"/>
                </a:solidFill>
                <a:latin typeface="Times New Roman" pitchFamily="18" charset="0"/>
                <a:cs typeface="Times New Roman" pitchFamily="18" charset="0"/>
              </a:rPr>
              <a:t>Đọc</a:t>
            </a:r>
            <a:r>
              <a:rPr lang="en-US" sz="4800" b="1" i="1" dirty="0" smtClean="0">
                <a:solidFill>
                  <a:schemeClr val="accent5"/>
                </a:solidFill>
                <a:latin typeface="Times New Roman" pitchFamily="18" charset="0"/>
                <a:cs typeface="Times New Roman" pitchFamily="18" charset="0"/>
              </a:rPr>
              <a:t> </a:t>
            </a:r>
            <a:r>
              <a:rPr lang="en-US" sz="4800" b="1" i="1" dirty="0" err="1" smtClean="0">
                <a:solidFill>
                  <a:schemeClr val="accent5"/>
                </a:solidFill>
                <a:latin typeface="Times New Roman" pitchFamily="18" charset="0"/>
                <a:cs typeface="Times New Roman" pitchFamily="18" charset="0"/>
              </a:rPr>
              <a:t>đoạn</a:t>
            </a:r>
            <a:r>
              <a:rPr lang="en-US" sz="4800" b="1" i="1" dirty="0" smtClean="0">
                <a:solidFill>
                  <a:schemeClr val="accent5"/>
                </a:solidFill>
                <a:latin typeface="Times New Roman" pitchFamily="18" charset="0"/>
                <a:cs typeface="Times New Roman" pitchFamily="18" charset="0"/>
              </a:rPr>
              <a:t> 1) </a:t>
            </a:r>
            <a:endParaRPr lang="en-US" altLang="en-US" sz="4800" b="1" i="1" dirty="0">
              <a:solidFill>
                <a:srgbClr val="002060"/>
              </a:solidFill>
              <a:latin typeface="Times New Roman" panose="02020603050405020304" pitchFamily="18" charset="0"/>
              <a:cs typeface="Times New Roman" panose="02020603050405020304" pitchFamily="18" charset="0"/>
            </a:endParaRPr>
          </a:p>
        </p:txBody>
      </p:sp>
      <p:sp>
        <p:nvSpPr>
          <p:cNvPr id="20486" name="TextBox 2"/>
          <p:cNvSpPr txBox="1">
            <a:spLocks noChangeArrowheads="1"/>
          </p:cNvSpPr>
          <p:nvPr/>
        </p:nvSpPr>
        <p:spPr bwMode="auto">
          <a:xfrm>
            <a:off x="420052" y="3505200"/>
            <a:ext cx="15619095" cy="2770876"/>
          </a:xfrm>
          <a:prstGeom prst="rect">
            <a:avLst/>
          </a:prstGeom>
          <a:solidFill>
            <a:srgbClr val="FDFEF9"/>
          </a:solidFill>
          <a:ln>
            <a:noFill/>
          </a:ln>
        </p:spPr>
        <p:txBody>
          <a:bodyPr wrap="square" lIns="122799" tIns="61399" rIns="122799" bIns="6139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71098" indent="-571098" algn="just" defTabSz="1228017" eaLnBrk="1" hangingPunct="1">
              <a:buFont typeface="Wingdings" pitchFamily="2" charset="2"/>
              <a:buChar char="ü"/>
            </a:pPr>
            <a:r>
              <a:rPr lang="en-US" altLang="en-US" sz="4300" b="1" dirty="0" smtClean="0">
                <a:solidFill>
                  <a:prstClr val="black"/>
                </a:solidFill>
                <a:latin typeface="Times New Roman" panose="02020603050405020304" pitchFamily="18" charset="0"/>
                <a:cs typeface="Times New Roman" panose="02020603050405020304" pitchFamily="18" charset="0"/>
              </a:rPr>
              <a:t> </a:t>
            </a:r>
            <a:r>
              <a:rPr lang="vi-VN" altLang="en-US" sz="4300" b="1" dirty="0">
                <a:solidFill>
                  <a:prstClr val="black"/>
                </a:solidFill>
                <a:latin typeface="Times New Roman" pitchFamily="18" charset="0"/>
                <a:cs typeface="Times New Roman" panose="02020603050405020304" pitchFamily="18" charset="0"/>
              </a:rPr>
              <a:t>Tới nơi yêu tinh ở, bốn anh em Cẩu Khây gặp bà cụ già chăn bò cho yêu tinh. Bà cụ đã nấu cơm cho bốn anh em ăn no, canh giấc cho anh em ngủ và giục bốn anh em chạy trốn khi thấy yêu tinh đã trở về</a:t>
            </a:r>
            <a:r>
              <a:rPr lang="vi-VN" altLang="en-US" sz="4300" b="1" dirty="0" smtClean="0">
                <a:solidFill>
                  <a:prstClr val="black"/>
                </a:solidFill>
                <a:latin typeface="Times New Roman" panose="02020603050405020304" pitchFamily="18" charset="0"/>
                <a:cs typeface="Times New Roman" panose="02020603050405020304" pitchFamily="18" charset="0"/>
              </a:rPr>
              <a:t>.</a:t>
            </a:r>
            <a:endParaRPr lang="vi-VN" altLang="en-US" sz="4300" b="1" dirty="0">
              <a:solidFill>
                <a:prstClr val="black"/>
              </a:solidFill>
              <a:latin typeface="Times New Roman" panose="02020603050405020304" pitchFamily="18" charset="0"/>
              <a:cs typeface="Times New Roman" panose="02020603050405020304" pitchFamily="18" charset="0"/>
            </a:endParaRPr>
          </a:p>
        </p:txBody>
      </p:sp>
      <p:pic>
        <p:nvPicPr>
          <p:cNvPr id="20488" name="图片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 y="8176702"/>
            <a:ext cx="16047720" cy="94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237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wheel(1)">
                                      <p:cBhvr>
                                        <p:cTn id="7" dur="20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wheel(1)">
                                      <p:cBhvr>
                                        <p:cTn id="12" dur="20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29" descr="8b0fccb2e21d61b25266c16d7d82244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68" y="31769"/>
            <a:ext cx="4144802" cy="189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 30"/>
          <p:cNvGrpSpPr>
            <a:grpSpLocks/>
          </p:cNvGrpSpPr>
          <p:nvPr/>
        </p:nvGrpSpPr>
        <p:grpSpPr bwMode="auto">
          <a:xfrm>
            <a:off x="5930028" y="170393"/>
            <a:ext cx="3701176" cy="810683"/>
            <a:chOff x="3409950" y="-15399"/>
            <a:chExt cx="2343150" cy="756761"/>
          </a:xfrm>
        </p:grpSpPr>
        <p:sp>
          <p:nvSpPr>
            <p:cNvPr id="20489" name="TextBox 31"/>
            <p:cNvSpPr txBox="1">
              <a:spLocks noChangeArrowheads="1"/>
            </p:cNvSpPr>
            <p:nvPr/>
          </p:nvSpPr>
          <p:spPr bwMode="auto">
            <a:xfrm>
              <a:off x="3771900" y="211147"/>
              <a:ext cx="1981200" cy="43095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28017" eaLnBrk="1" hangingPunct="1"/>
              <a:r>
                <a:rPr lang="en-US" altLang="en-US" sz="2400" b="1" dirty="0" err="1">
                  <a:solidFill>
                    <a:srgbClr val="FFFF00"/>
                  </a:solidFill>
                  <a:latin typeface="Times New Roman" panose="02020603050405020304" pitchFamily="18" charset="0"/>
                  <a:cs typeface="Times New Roman" panose="02020603050405020304" pitchFamily="18" charset="0"/>
                </a:rPr>
                <a:t>Tìm</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hiểu</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bài</a:t>
              </a:r>
              <a:endParaRPr lang="en-US" altLang="en-US" sz="2400" b="1" dirty="0">
                <a:solidFill>
                  <a:srgbClr val="FFFF00"/>
                </a:solidFill>
                <a:latin typeface="Times New Roman" panose="02020603050405020304" pitchFamily="18" charset="0"/>
                <a:cs typeface="Times New Roman" panose="02020603050405020304" pitchFamily="18" charset="0"/>
              </a:endParaRPr>
            </a:p>
          </p:txBody>
        </p:sp>
        <p:pic>
          <p:nvPicPr>
            <p:cNvPr id="20490" name="图片 8" descr="f7d30ea4b628d33971365e72821aa1c5"/>
            <p:cNvPicPr>
              <a:picLocks noChangeAspect="1"/>
            </p:cNvPicPr>
            <p:nvPr/>
          </p:nvPicPr>
          <p:blipFill>
            <a:blip r:embed="rId4" cstate="print">
              <a:extLst>
                <a:ext uri="{28A0092B-C50C-407E-A947-70E740481C1C}">
                  <a14:useLocalDpi xmlns:a14="http://schemas.microsoft.com/office/drawing/2010/main" val="0"/>
                </a:ext>
              </a:extLst>
            </a:blip>
            <a:srcRect l="16885" t="7870" r="18794" b="24954"/>
            <a:stretch>
              <a:fillRect/>
            </a:stretch>
          </p:blipFill>
          <p:spPr bwMode="auto">
            <a:xfrm>
              <a:off x="3409950" y="-15399"/>
              <a:ext cx="723900" cy="75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4" name="Rectangle 1"/>
          <p:cNvSpPr>
            <a:spLocks noChangeArrowheads="1"/>
          </p:cNvSpPr>
          <p:nvPr/>
        </p:nvSpPr>
        <p:spPr bwMode="auto">
          <a:xfrm>
            <a:off x="514367" y="1143000"/>
            <a:ext cx="15739093" cy="1601325"/>
          </a:xfrm>
          <a:prstGeom prst="rect">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wrap="square" lIns="122799" tIns="61399" rIns="122799" bIns="6139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28017" eaLnBrk="1" hangingPunct="1"/>
            <a:r>
              <a:rPr lang="en-US" altLang="en-US" sz="4800" b="1" i="1" u="sng" dirty="0" err="1" smtClean="0">
                <a:solidFill>
                  <a:srgbClr val="4472C4"/>
                </a:solidFill>
                <a:latin typeface="Times New Roman" panose="02020603050405020304" pitchFamily="18" charset="0"/>
                <a:cs typeface="Times New Roman" panose="02020603050405020304" pitchFamily="18" charset="0"/>
              </a:rPr>
              <a:t>Câu</a:t>
            </a:r>
            <a:r>
              <a:rPr lang="en-US" altLang="en-US" sz="4800" b="1" i="1" u="sng" dirty="0" smtClean="0">
                <a:solidFill>
                  <a:srgbClr val="4472C4"/>
                </a:solidFill>
                <a:latin typeface="Times New Roman" panose="02020603050405020304" pitchFamily="18" charset="0"/>
                <a:cs typeface="Times New Roman" panose="02020603050405020304" pitchFamily="18" charset="0"/>
              </a:rPr>
              <a:t> </a:t>
            </a:r>
            <a:r>
              <a:rPr lang="en-US" altLang="en-US" sz="4800" b="1" i="1" u="sng" dirty="0" smtClean="0">
                <a:solidFill>
                  <a:srgbClr val="4472C4"/>
                </a:solidFill>
                <a:latin typeface="Times New Roman" panose="02020603050405020304" pitchFamily="18" charset="0"/>
                <a:cs typeface="Times New Roman" panose="02020603050405020304" pitchFamily="18" charset="0"/>
              </a:rPr>
              <a:t>2</a:t>
            </a:r>
            <a:r>
              <a:rPr lang="en-US" altLang="en-US" sz="4800" b="1" i="1" dirty="0" smtClean="0">
                <a:solidFill>
                  <a:srgbClr val="4472C4"/>
                </a:solidFill>
                <a:latin typeface="Times New Roman" panose="02020603050405020304" pitchFamily="18" charset="0"/>
                <a:cs typeface="Times New Roman" panose="02020603050405020304" pitchFamily="18" charset="0"/>
              </a:rPr>
              <a:t>: </a:t>
            </a:r>
            <a:r>
              <a:rPr lang="vi-VN" altLang="en-US" sz="4800" b="1" i="1" dirty="0">
                <a:solidFill>
                  <a:srgbClr val="4472C4"/>
                </a:solidFill>
                <a:latin typeface="Times New Roman" panose="02020603050405020304" pitchFamily="18" charset="0"/>
                <a:cs typeface="Times New Roman" panose="02020603050405020304" pitchFamily="18" charset="0"/>
              </a:rPr>
              <a:t>Thuật lại cuộc chiến đấu của bốn anh em chống yêu </a:t>
            </a:r>
            <a:r>
              <a:rPr lang="vi-VN" altLang="en-US" sz="4800" b="1" i="1" dirty="0" smtClean="0">
                <a:solidFill>
                  <a:srgbClr val="4472C4"/>
                </a:solidFill>
                <a:latin typeface="Times New Roman" panose="02020603050405020304" pitchFamily="18" charset="0"/>
                <a:cs typeface="Times New Roman" panose="02020603050405020304" pitchFamily="18" charset="0"/>
              </a:rPr>
              <a:t>tinh</a:t>
            </a:r>
            <a:r>
              <a:rPr lang="en-US" altLang="en-US" sz="4800" b="1" i="1" dirty="0" smtClean="0">
                <a:solidFill>
                  <a:srgbClr val="4472C4"/>
                </a:solidFill>
                <a:latin typeface="Times New Roman" panose="02020603050405020304" pitchFamily="18" charset="0"/>
                <a:cs typeface="Times New Roman" panose="02020603050405020304" pitchFamily="18" charset="0"/>
              </a:rPr>
              <a:t>. (Đ</a:t>
            </a:r>
            <a:r>
              <a:rPr lang="vi-VN" altLang="en-US" sz="4800" b="1" i="1" dirty="0" smtClean="0">
                <a:solidFill>
                  <a:srgbClr val="4472C4"/>
                </a:solidFill>
                <a:latin typeface="Times New Roman" panose="02020603050405020304" pitchFamily="18" charset="0"/>
                <a:cs typeface="Times New Roman" panose="02020603050405020304" pitchFamily="18" charset="0"/>
              </a:rPr>
              <a:t>ọc đoạ</a:t>
            </a:r>
            <a:r>
              <a:rPr lang="en-US" altLang="en-US" sz="4800" b="1" i="1" dirty="0" smtClean="0">
                <a:solidFill>
                  <a:srgbClr val="4472C4"/>
                </a:solidFill>
                <a:latin typeface="Times New Roman" panose="02020603050405020304" pitchFamily="18" charset="0"/>
                <a:cs typeface="Times New Roman" panose="02020603050405020304" pitchFamily="18" charset="0"/>
              </a:rPr>
              <a:t>n 2). </a:t>
            </a:r>
            <a:endParaRPr lang="vi-VN" altLang="en-US" sz="4800" b="1" i="1" dirty="0">
              <a:solidFill>
                <a:srgbClr val="4472C4"/>
              </a:solidFill>
              <a:latin typeface="Times New Roman" panose="02020603050405020304" pitchFamily="18" charset="0"/>
              <a:cs typeface="Times New Roman" panose="02020603050405020304" pitchFamily="18" charset="0"/>
            </a:endParaRPr>
          </a:p>
        </p:txBody>
      </p:sp>
      <p:pic>
        <p:nvPicPr>
          <p:cNvPr id="20488" name="图片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 y="8176702"/>
            <a:ext cx="16047720" cy="94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14367" y="3352800"/>
            <a:ext cx="15739093" cy="4585871"/>
          </a:xfrm>
          <a:prstGeom prst="rect">
            <a:avLst/>
          </a:prstGeom>
          <a:solidFill>
            <a:schemeClr val="bg1"/>
          </a:solidFill>
        </p:spPr>
        <p:txBody>
          <a:bodyPr wrap="square">
            <a:spAutoFit/>
          </a:bodyPr>
          <a:lstStyle/>
          <a:p>
            <a:pPr marL="571500" indent="-571500">
              <a:buFont typeface="Wingdings" pitchFamily="2" charset="2"/>
              <a:buChar char="ü"/>
            </a:pPr>
            <a:r>
              <a:rPr lang="en-US" sz="4000" b="1" dirty="0" smtClean="0">
                <a:latin typeface="Times New Roman" pitchFamily="18" charset="0"/>
                <a:cs typeface="Times New Roman" pitchFamily="18" charset="0"/>
              </a:rPr>
              <a:t> </a:t>
            </a:r>
            <a:r>
              <a:rPr lang="vi-VN" sz="3600" b="1" dirty="0" smtClean="0">
                <a:latin typeface="Times New Roman" pitchFamily="18" charset="0"/>
                <a:cs typeface="Times New Roman" pitchFamily="18" charset="0"/>
              </a:rPr>
              <a:t>Khi </a:t>
            </a:r>
            <a:r>
              <a:rPr lang="vi-VN" sz="3600" b="1" dirty="0">
                <a:latin typeface="Times New Roman" pitchFamily="18" charset="0"/>
                <a:cs typeface="Times New Roman" pitchFamily="18" charset="0"/>
              </a:rPr>
              <a:t>yêu tinh về, bốn anh em không chạy trốn mà chủ động tấn công nó.</a:t>
            </a:r>
          </a:p>
          <a:p>
            <a:r>
              <a:rPr lang="en-US" sz="3600" b="1" dirty="0" smtClean="0">
                <a:latin typeface="Times New Roman" pitchFamily="18" charset="0"/>
                <a:cs typeface="Times New Roman" pitchFamily="18" charset="0"/>
              </a:rPr>
              <a:t>      </a:t>
            </a:r>
            <a:r>
              <a:rPr lang="vi-VN" sz="3600" b="1" dirty="0" smtClean="0">
                <a:latin typeface="Times New Roman" pitchFamily="18" charset="0"/>
                <a:cs typeface="Times New Roman" pitchFamily="18" charset="0"/>
              </a:rPr>
              <a:t>Nắm </a:t>
            </a:r>
            <a:r>
              <a:rPr lang="vi-VN" sz="3600" b="1" dirty="0">
                <a:latin typeface="Times New Roman" pitchFamily="18" charset="0"/>
                <a:cs typeface="Times New Roman" pitchFamily="18" charset="0"/>
              </a:rPr>
              <a:t>Tay Đóng Cọc đấm một cái làm nó gãy gần hết hàm răng. Bốn anh em đuổi theo yêu tinh quyết bắt được nó. Khi yêu tinh hét lên làm gió bão nổi ầm ầm, đất trời tối sầm lại, bốn anh em cũng không chùn bước. Khi yêu tinh phun nước ra gây mưa lụt cả cánh đồng thì Nắm Tay Đóng Cọc đóng cọc be bờ ngăn nước lụt. Lấy Tai Tát Nước tát nước ầm ầm qua núi cao. Móng Tay Đục Máng ngá cây khoét máng, khơi dòng cho nước chảy đi. Cuối cùng yêu tinh thua cuộc, đành phải quy hàng</a:t>
            </a:r>
            <a:r>
              <a:rPr lang="vi-VN" sz="3600" b="1" dirty="0" smtClean="0">
                <a:latin typeface="Times New Roman" pitchFamily="18" charset="0"/>
                <a:cs typeface="Times New Roman" pitchFamily="18" charset="0"/>
              </a:rPr>
              <a:t>.</a:t>
            </a:r>
            <a:endParaRPr lang="vi-VN"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1855164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wheel(1)">
                                      <p:cBhvr>
                                        <p:cTn id="7" dur="20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29" descr="8b0fccb2e21d61b25266c16d7d82244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68" y="31769"/>
            <a:ext cx="4144802" cy="189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 30"/>
          <p:cNvGrpSpPr>
            <a:grpSpLocks/>
          </p:cNvGrpSpPr>
          <p:nvPr/>
        </p:nvGrpSpPr>
        <p:grpSpPr bwMode="auto">
          <a:xfrm>
            <a:off x="5930028" y="170393"/>
            <a:ext cx="3701176" cy="810683"/>
            <a:chOff x="3409950" y="-15399"/>
            <a:chExt cx="2343150" cy="756761"/>
          </a:xfrm>
        </p:grpSpPr>
        <p:sp>
          <p:nvSpPr>
            <p:cNvPr id="20489" name="TextBox 31"/>
            <p:cNvSpPr txBox="1">
              <a:spLocks noChangeArrowheads="1"/>
            </p:cNvSpPr>
            <p:nvPr/>
          </p:nvSpPr>
          <p:spPr bwMode="auto">
            <a:xfrm>
              <a:off x="3771900" y="211147"/>
              <a:ext cx="1981200" cy="43095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28017" eaLnBrk="1" hangingPunct="1"/>
              <a:r>
                <a:rPr lang="en-US" altLang="en-US" sz="2400" b="1" dirty="0" err="1">
                  <a:solidFill>
                    <a:srgbClr val="FFFF00"/>
                  </a:solidFill>
                  <a:latin typeface="Times New Roman" panose="02020603050405020304" pitchFamily="18" charset="0"/>
                  <a:cs typeface="Times New Roman" panose="02020603050405020304" pitchFamily="18" charset="0"/>
                </a:rPr>
                <a:t>Tìm</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hiểu</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bài</a:t>
              </a:r>
              <a:endParaRPr lang="en-US" altLang="en-US" sz="2400" b="1" dirty="0">
                <a:solidFill>
                  <a:srgbClr val="FFFF00"/>
                </a:solidFill>
                <a:latin typeface="Times New Roman" panose="02020603050405020304" pitchFamily="18" charset="0"/>
                <a:cs typeface="Times New Roman" panose="02020603050405020304" pitchFamily="18" charset="0"/>
              </a:endParaRPr>
            </a:p>
          </p:txBody>
        </p:sp>
        <p:pic>
          <p:nvPicPr>
            <p:cNvPr id="20490" name="图片 8" descr="f7d30ea4b628d33971365e72821aa1c5"/>
            <p:cNvPicPr>
              <a:picLocks noChangeAspect="1"/>
            </p:cNvPicPr>
            <p:nvPr/>
          </p:nvPicPr>
          <p:blipFill>
            <a:blip r:embed="rId4" cstate="print">
              <a:extLst>
                <a:ext uri="{28A0092B-C50C-407E-A947-70E740481C1C}">
                  <a14:useLocalDpi xmlns:a14="http://schemas.microsoft.com/office/drawing/2010/main" val="0"/>
                </a:ext>
              </a:extLst>
            </a:blip>
            <a:srcRect l="16885" t="7870" r="18794" b="24954"/>
            <a:stretch>
              <a:fillRect/>
            </a:stretch>
          </p:blipFill>
          <p:spPr bwMode="auto">
            <a:xfrm>
              <a:off x="3409950" y="-15399"/>
              <a:ext cx="723900" cy="75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4" name="Rectangle 1"/>
          <p:cNvSpPr>
            <a:spLocks noChangeArrowheads="1"/>
          </p:cNvSpPr>
          <p:nvPr/>
        </p:nvSpPr>
        <p:spPr bwMode="auto">
          <a:xfrm>
            <a:off x="514367" y="1600200"/>
            <a:ext cx="15499079" cy="862661"/>
          </a:xfrm>
          <a:prstGeom prst="rect">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wrap="square" lIns="122799" tIns="61399" rIns="122799" bIns="6139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28017" eaLnBrk="1" hangingPunct="1"/>
            <a:r>
              <a:rPr lang="en-US" altLang="en-US" sz="4800" b="1" i="1" u="sng" dirty="0" err="1" smtClean="0">
                <a:solidFill>
                  <a:schemeClr val="accent5"/>
                </a:solidFill>
                <a:latin typeface="Times New Roman" panose="02020603050405020304" pitchFamily="18" charset="0"/>
                <a:cs typeface="Times New Roman" panose="02020603050405020304" pitchFamily="18" charset="0"/>
              </a:rPr>
              <a:t>Câu</a:t>
            </a:r>
            <a:r>
              <a:rPr lang="en-US" altLang="en-US" sz="4800" b="1" i="1" u="sng" dirty="0" smtClean="0">
                <a:solidFill>
                  <a:schemeClr val="accent5"/>
                </a:solidFill>
                <a:latin typeface="Times New Roman" panose="02020603050405020304" pitchFamily="18" charset="0"/>
                <a:cs typeface="Times New Roman" panose="02020603050405020304" pitchFamily="18" charset="0"/>
              </a:rPr>
              <a:t> 3</a:t>
            </a:r>
            <a:r>
              <a:rPr lang="en-US" altLang="en-US" sz="4800" b="1" i="1" dirty="0" smtClean="0">
                <a:solidFill>
                  <a:schemeClr val="accent5"/>
                </a:solidFill>
                <a:latin typeface="Times New Roman" panose="02020603050405020304" pitchFamily="18" charset="0"/>
                <a:cs typeface="Times New Roman" panose="02020603050405020304" pitchFamily="18" charset="0"/>
              </a:rPr>
              <a:t>: </a:t>
            </a:r>
            <a:r>
              <a:rPr lang="vi-VN" sz="4800" b="1" i="1" dirty="0" smtClean="0">
                <a:solidFill>
                  <a:schemeClr val="accent5"/>
                </a:solidFill>
                <a:latin typeface="Times New Roman" pitchFamily="18" charset="0"/>
                <a:cs typeface="Times New Roman" pitchFamily="18" charset="0"/>
              </a:rPr>
              <a:t>Vì </a:t>
            </a:r>
            <a:r>
              <a:rPr lang="vi-VN" sz="4800" b="1" i="1" dirty="0">
                <a:solidFill>
                  <a:schemeClr val="accent5"/>
                </a:solidFill>
                <a:latin typeface="Times New Roman" pitchFamily="18" charset="0"/>
                <a:cs typeface="Times New Roman" pitchFamily="18" charset="0"/>
              </a:rPr>
              <a:t>sao anh em Cẩu Khây chiến thắng được yêu tinh</a:t>
            </a:r>
            <a:r>
              <a:rPr lang="vi-VN" sz="4800" b="1" i="1" dirty="0" smtClean="0">
                <a:solidFill>
                  <a:schemeClr val="accent5"/>
                </a:solidFill>
                <a:latin typeface="Times New Roman" pitchFamily="18" charset="0"/>
                <a:cs typeface="Times New Roman" pitchFamily="18" charset="0"/>
              </a:rPr>
              <a:t>?</a:t>
            </a:r>
            <a:r>
              <a:rPr lang="en-US" sz="4800" b="1" i="1" dirty="0">
                <a:solidFill>
                  <a:schemeClr val="accent5"/>
                </a:solidFill>
                <a:latin typeface="Times New Roman" pitchFamily="18" charset="0"/>
                <a:cs typeface="Times New Roman" pitchFamily="18" charset="0"/>
              </a:rPr>
              <a:t> </a:t>
            </a:r>
            <a:endParaRPr lang="en-US" altLang="en-US" sz="4800" b="1" i="1" dirty="0">
              <a:solidFill>
                <a:schemeClr val="accent5"/>
              </a:solidFill>
              <a:latin typeface="Times New Roman" panose="02020603050405020304" pitchFamily="18" charset="0"/>
              <a:cs typeface="Times New Roman" panose="02020603050405020304" pitchFamily="18" charset="0"/>
            </a:endParaRPr>
          </a:p>
        </p:txBody>
      </p:sp>
      <p:sp>
        <p:nvSpPr>
          <p:cNvPr id="20486" name="TextBox 2"/>
          <p:cNvSpPr txBox="1">
            <a:spLocks noChangeArrowheads="1"/>
          </p:cNvSpPr>
          <p:nvPr/>
        </p:nvSpPr>
        <p:spPr bwMode="auto">
          <a:xfrm>
            <a:off x="377098" y="3352800"/>
            <a:ext cx="15619095" cy="1785991"/>
          </a:xfrm>
          <a:prstGeom prst="rect">
            <a:avLst/>
          </a:prstGeom>
          <a:solidFill>
            <a:srgbClr val="FDFEF9"/>
          </a:solidFill>
          <a:ln>
            <a:noFill/>
          </a:ln>
        </p:spPr>
        <p:txBody>
          <a:bodyPr wrap="square" lIns="122799" tIns="61399" rIns="122799" bIns="6139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71098" indent="-571098" algn="just" defTabSz="1228017" eaLnBrk="1" hangingPunct="1">
              <a:buFont typeface="Wingdings" pitchFamily="2" charset="2"/>
              <a:buChar char="ü"/>
            </a:pPr>
            <a:r>
              <a:rPr lang="vi-VN" sz="5400" b="1" dirty="0">
                <a:latin typeface="Times New Roman" pitchFamily="18" charset="0"/>
                <a:cs typeface="Times New Roman" pitchFamily="18" charset="0"/>
              </a:rPr>
              <a:t>Anh em Cẩu Khây chiến thắng yêu tinh là nhờ có sức khỏe, tài năng và tinh thần đoàn kết</a:t>
            </a:r>
            <a:r>
              <a:rPr lang="vi-VN" sz="5400" b="1" dirty="0" smtClean="0">
                <a:latin typeface="Times New Roman" pitchFamily="18" charset="0"/>
                <a:cs typeface="Times New Roman" pitchFamily="18" charset="0"/>
              </a:rPr>
              <a:t>.</a:t>
            </a:r>
            <a:r>
              <a:rPr lang="en-US" sz="5400" b="1" dirty="0">
                <a:latin typeface="Times New Roman" pitchFamily="18" charset="0"/>
                <a:cs typeface="Times New Roman" pitchFamily="18" charset="0"/>
              </a:rPr>
              <a:t> </a:t>
            </a:r>
            <a:endParaRPr lang="vi-VN" altLang="en-US" sz="4800" b="1" dirty="0">
              <a:solidFill>
                <a:prstClr val="black"/>
              </a:solidFill>
              <a:latin typeface="Times New Roman" panose="02020603050405020304" pitchFamily="18" charset="0"/>
              <a:cs typeface="Times New Roman" panose="02020603050405020304" pitchFamily="18" charset="0"/>
            </a:endParaRPr>
          </a:p>
        </p:txBody>
      </p:sp>
      <p:pic>
        <p:nvPicPr>
          <p:cNvPr id="20488" name="图片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 y="8176702"/>
            <a:ext cx="16047720" cy="94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6401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wheel(1)">
                                      <p:cBhvr>
                                        <p:cTn id="7" dur="20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wheel(1)">
                                      <p:cBhvr>
                                        <p:cTn id="12" dur="20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29" descr="8b0fccb2e21d61b25266c16d7d82244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68" y="31769"/>
            <a:ext cx="4144802" cy="189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 30"/>
          <p:cNvGrpSpPr>
            <a:grpSpLocks/>
          </p:cNvGrpSpPr>
          <p:nvPr/>
        </p:nvGrpSpPr>
        <p:grpSpPr bwMode="auto">
          <a:xfrm>
            <a:off x="5930028" y="170393"/>
            <a:ext cx="3701176" cy="810683"/>
            <a:chOff x="3409950" y="-15399"/>
            <a:chExt cx="2343150" cy="756761"/>
          </a:xfrm>
        </p:grpSpPr>
        <p:sp>
          <p:nvSpPr>
            <p:cNvPr id="20489" name="TextBox 31"/>
            <p:cNvSpPr txBox="1">
              <a:spLocks noChangeArrowheads="1"/>
            </p:cNvSpPr>
            <p:nvPr/>
          </p:nvSpPr>
          <p:spPr bwMode="auto">
            <a:xfrm>
              <a:off x="3771900" y="211147"/>
              <a:ext cx="1981200" cy="43095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28017" eaLnBrk="1" hangingPunct="1"/>
              <a:r>
                <a:rPr lang="en-US" altLang="en-US" sz="2400" b="1" dirty="0" err="1">
                  <a:solidFill>
                    <a:srgbClr val="FFFF00"/>
                  </a:solidFill>
                  <a:latin typeface="Times New Roman" panose="02020603050405020304" pitchFamily="18" charset="0"/>
                  <a:cs typeface="Times New Roman" panose="02020603050405020304" pitchFamily="18" charset="0"/>
                </a:rPr>
                <a:t>Tìm</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hiểu</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bài</a:t>
              </a:r>
              <a:endParaRPr lang="en-US" altLang="en-US" sz="2400" b="1" dirty="0">
                <a:solidFill>
                  <a:srgbClr val="FFFF00"/>
                </a:solidFill>
                <a:latin typeface="Times New Roman" panose="02020603050405020304" pitchFamily="18" charset="0"/>
                <a:cs typeface="Times New Roman" panose="02020603050405020304" pitchFamily="18" charset="0"/>
              </a:endParaRPr>
            </a:p>
          </p:txBody>
        </p:sp>
        <p:pic>
          <p:nvPicPr>
            <p:cNvPr id="20490" name="图片 8" descr="f7d30ea4b628d33971365e72821aa1c5"/>
            <p:cNvPicPr>
              <a:picLocks noChangeAspect="1"/>
            </p:cNvPicPr>
            <p:nvPr/>
          </p:nvPicPr>
          <p:blipFill>
            <a:blip r:embed="rId4" cstate="print">
              <a:extLst>
                <a:ext uri="{28A0092B-C50C-407E-A947-70E740481C1C}">
                  <a14:useLocalDpi xmlns:a14="http://schemas.microsoft.com/office/drawing/2010/main" val="0"/>
                </a:ext>
              </a:extLst>
            </a:blip>
            <a:srcRect l="16885" t="7870" r="18794" b="24954"/>
            <a:stretch>
              <a:fillRect/>
            </a:stretch>
          </p:blipFill>
          <p:spPr bwMode="auto">
            <a:xfrm>
              <a:off x="3409950" y="-15399"/>
              <a:ext cx="723900" cy="75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4" name="Rectangle 1"/>
          <p:cNvSpPr>
            <a:spLocks noChangeArrowheads="1"/>
          </p:cNvSpPr>
          <p:nvPr/>
        </p:nvSpPr>
        <p:spPr bwMode="auto">
          <a:xfrm>
            <a:off x="514367" y="1802930"/>
            <a:ext cx="15499079" cy="862661"/>
          </a:xfrm>
          <a:prstGeom prst="rect">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wrap="square" lIns="122799" tIns="61399" rIns="122799" bIns="6139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28017" eaLnBrk="1" hangingPunct="1"/>
            <a:r>
              <a:rPr lang="en-US" altLang="en-US" sz="4800" b="1" i="1" u="sng" dirty="0" err="1" smtClean="0">
                <a:solidFill>
                  <a:srgbClr val="4472C4"/>
                </a:solidFill>
                <a:latin typeface="Times New Roman" panose="02020603050405020304" pitchFamily="18" charset="0"/>
                <a:cs typeface="Times New Roman" panose="02020603050405020304" pitchFamily="18" charset="0"/>
              </a:rPr>
              <a:t>Câu</a:t>
            </a:r>
            <a:r>
              <a:rPr lang="en-US" altLang="en-US" sz="4800" b="1" i="1" u="sng" dirty="0" smtClean="0">
                <a:solidFill>
                  <a:srgbClr val="4472C4"/>
                </a:solidFill>
                <a:latin typeface="Times New Roman" panose="02020603050405020304" pitchFamily="18" charset="0"/>
                <a:cs typeface="Times New Roman" panose="02020603050405020304" pitchFamily="18" charset="0"/>
              </a:rPr>
              <a:t> 4</a:t>
            </a:r>
            <a:r>
              <a:rPr lang="en-US" altLang="en-US" sz="4800" b="1" i="1" dirty="0">
                <a:solidFill>
                  <a:srgbClr val="4472C4"/>
                </a:solidFill>
                <a:latin typeface="Times New Roman" panose="02020603050405020304" pitchFamily="18" charset="0"/>
                <a:cs typeface="Times New Roman" panose="02020603050405020304" pitchFamily="18" charset="0"/>
              </a:rPr>
              <a:t>:Ý </a:t>
            </a:r>
            <a:r>
              <a:rPr lang="en-US" altLang="en-US" sz="4800" b="1" i="1" dirty="0" err="1">
                <a:solidFill>
                  <a:srgbClr val="4472C4"/>
                </a:solidFill>
                <a:latin typeface="Times New Roman" panose="02020603050405020304" pitchFamily="18" charset="0"/>
                <a:cs typeface="Times New Roman" panose="02020603050405020304" pitchFamily="18" charset="0"/>
              </a:rPr>
              <a:t>nghĩa</a:t>
            </a:r>
            <a:r>
              <a:rPr lang="en-US" altLang="en-US" sz="4800" b="1" i="1" dirty="0">
                <a:solidFill>
                  <a:srgbClr val="4472C4"/>
                </a:solidFill>
                <a:latin typeface="Times New Roman" panose="02020603050405020304" pitchFamily="18" charset="0"/>
                <a:cs typeface="Times New Roman" panose="02020603050405020304" pitchFamily="18" charset="0"/>
              </a:rPr>
              <a:t> </a:t>
            </a:r>
            <a:r>
              <a:rPr lang="en-US" altLang="en-US" sz="4800" b="1" i="1" dirty="0" err="1">
                <a:solidFill>
                  <a:srgbClr val="4472C4"/>
                </a:solidFill>
                <a:latin typeface="Times New Roman" panose="02020603050405020304" pitchFamily="18" charset="0"/>
                <a:cs typeface="Times New Roman" panose="02020603050405020304" pitchFamily="18" charset="0"/>
              </a:rPr>
              <a:t>của</a:t>
            </a:r>
            <a:r>
              <a:rPr lang="en-US" altLang="en-US" sz="4800" b="1" i="1" dirty="0">
                <a:solidFill>
                  <a:srgbClr val="4472C4"/>
                </a:solidFill>
                <a:latin typeface="Times New Roman" panose="02020603050405020304" pitchFamily="18" charset="0"/>
                <a:cs typeface="Times New Roman" panose="02020603050405020304" pitchFamily="18" charset="0"/>
              </a:rPr>
              <a:t> </a:t>
            </a:r>
            <a:r>
              <a:rPr lang="en-US" altLang="en-US" sz="4800" b="1" i="1" dirty="0" err="1">
                <a:solidFill>
                  <a:srgbClr val="4472C4"/>
                </a:solidFill>
                <a:latin typeface="Times New Roman" panose="02020603050405020304" pitchFamily="18" charset="0"/>
                <a:cs typeface="Times New Roman" panose="02020603050405020304" pitchFamily="18" charset="0"/>
              </a:rPr>
              <a:t>câu</a:t>
            </a:r>
            <a:r>
              <a:rPr lang="en-US" altLang="en-US" sz="4800" b="1" i="1" dirty="0">
                <a:solidFill>
                  <a:srgbClr val="4472C4"/>
                </a:solidFill>
                <a:latin typeface="Times New Roman" panose="02020603050405020304" pitchFamily="18" charset="0"/>
                <a:cs typeface="Times New Roman" panose="02020603050405020304" pitchFamily="18" charset="0"/>
              </a:rPr>
              <a:t> </a:t>
            </a:r>
            <a:r>
              <a:rPr lang="en-US" altLang="en-US" sz="4800" b="1" i="1" dirty="0" err="1">
                <a:solidFill>
                  <a:srgbClr val="4472C4"/>
                </a:solidFill>
                <a:latin typeface="Times New Roman" panose="02020603050405020304" pitchFamily="18" charset="0"/>
                <a:cs typeface="Times New Roman" panose="02020603050405020304" pitchFamily="18" charset="0"/>
              </a:rPr>
              <a:t>chuyện</a:t>
            </a:r>
            <a:r>
              <a:rPr lang="en-US" altLang="en-US" sz="4800" b="1" i="1" dirty="0">
                <a:solidFill>
                  <a:srgbClr val="4472C4"/>
                </a:solidFill>
                <a:latin typeface="Times New Roman" panose="02020603050405020304" pitchFamily="18" charset="0"/>
                <a:cs typeface="Times New Roman" panose="02020603050405020304" pitchFamily="18" charset="0"/>
              </a:rPr>
              <a:t> </a:t>
            </a:r>
            <a:r>
              <a:rPr lang="en-US" altLang="en-US" sz="4800" b="1" i="1" dirty="0" err="1">
                <a:solidFill>
                  <a:srgbClr val="4472C4"/>
                </a:solidFill>
                <a:latin typeface="Times New Roman" panose="02020603050405020304" pitchFamily="18" charset="0"/>
                <a:cs typeface="Times New Roman" panose="02020603050405020304" pitchFamily="18" charset="0"/>
              </a:rPr>
              <a:t>này</a:t>
            </a:r>
            <a:r>
              <a:rPr lang="en-US" altLang="en-US" sz="4800" b="1" i="1" dirty="0">
                <a:solidFill>
                  <a:srgbClr val="4472C4"/>
                </a:solidFill>
                <a:latin typeface="Times New Roman" panose="02020603050405020304" pitchFamily="18" charset="0"/>
                <a:cs typeface="Times New Roman" panose="02020603050405020304" pitchFamily="18" charset="0"/>
              </a:rPr>
              <a:t> </a:t>
            </a:r>
            <a:r>
              <a:rPr lang="en-US" altLang="en-US" sz="4800" b="1" i="1" dirty="0" err="1">
                <a:solidFill>
                  <a:srgbClr val="4472C4"/>
                </a:solidFill>
                <a:latin typeface="Times New Roman" panose="02020603050405020304" pitchFamily="18" charset="0"/>
                <a:cs typeface="Times New Roman" panose="02020603050405020304" pitchFamily="18" charset="0"/>
              </a:rPr>
              <a:t>là</a:t>
            </a:r>
            <a:r>
              <a:rPr lang="en-US" altLang="en-US" sz="4800" b="1" i="1" dirty="0">
                <a:solidFill>
                  <a:srgbClr val="4472C4"/>
                </a:solidFill>
                <a:latin typeface="Times New Roman" panose="02020603050405020304" pitchFamily="18" charset="0"/>
                <a:cs typeface="Times New Roman" panose="02020603050405020304" pitchFamily="18" charset="0"/>
              </a:rPr>
              <a:t> </a:t>
            </a:r>
            <a:r>
              <a:rPr lang="en-US" altLang="en-US" sz="4800" b="1" i="1" dirty="0" err="1">
                <a:solidFill>
                  <a:srgbClr val="4472C4"/>
                </a:solidFill>
                <a:latin typeface="Times New Roman" panose="02020603050405020304" pitchFamily="18" charset="0"/>
                <a:cs typeface="Times New Roman" panose="02020603050405020304" pitchFamily="18" charset="0"/>
              </a:rPr>
              <a:t>gì</a:t>
            </a:r>
            <a:r>
              <a:rPr lang="en-US" altLang="en-US" sz="4800" b="1" i="1" dirty="0" smtClean="0">
                <a:solidFill>
                  <a:srgbClr val="4472C4"/>
                </a:solidFill>
                <a:latin typeface="Times New Roman" panose="02020603050405020304" pitchFamily="18" charset="0"/>
                <a:cs typeface="Times New Roman" panose="02020603050405020304" pitchFamily="18" charset="0"/>
              </a:rPr>
              <a:t>? </a:t>
            </a:r>
            <a:endParaRPr lang="en-US" altLang="en-US" sz="4800" b="1" i="1" dirty="0">
              <a:solidFill>
                <a:srgbClr val="4472C4"/>
              </a:solidFill>
              <a:latin typeface="Times New Roman" panose="02020603050405020304" pitchFamily="18" charset="0"/>
              <a:cs typeface="Times New Roman" panose="02020603050405020304" pitchFamily="18" charset="0"/>
            </a:endParaRPr>
          </a:p>
        </p:txBody>
      </p:sp>
      <p:sp>
        <p:nvSpPr>
          <p:cNvPr id="20486" name="TextBox 2"/>
          <p:cNvSpPr txBox="1">
            <a:spLocks noChangeArrowheads="1"/>
          </p:cNvSpPr>
          <p:nvPr/>
        </p:nvSpPr>
        <p:spPr bwMode="auto">
          <a:xfrm>
            <a:off x="384287" y="3429000"/>
            <a:ext cx="15619095" cy="2109156"/>
          </a:xfrm>
          <a:prstGeom prst="rect">
            <a:avLst/>
          </a:prstGeom>
          <a:solidFill>
            <a:srgbClr val="FDFEF9"/>
          </a:solidFill>
          <a:ln>
            <a:noFill/>
          </a:ln>
        </p:spPr>
        <p:txBody>
          <a:bodyPr wrap="square" lIns="122799" tIns="61399" rIns="122799" bIns="6139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71098" indent="-571098" algn="just" defTabSz="1228017" eaLnBrk="1" hangingPunct="1">
              <a:buFont typeface="Wingdings" pitchFamily="2" charset="2"/>
              <a:buChar char="ü"/>
            </a:pPr>
            <a:r>
              <a:rPr lang="en-US" altLang="en-US" sz="4300" b="1" dirty="0" smtClean="0">
                <a:solidFill>
                  <a:prstClr val="black"/>
                </a:solidFill>
                <a:latin typeface="Times New Roman" panose="02020603050405020304" pitchFamily="18" charset="0"/>
                <a:cs typeface="Times New Roman" panose="02020603050405020304" pitchFamily="18" charset="0"/>
              </a:rPr>
              <a:t> </a:t>
            </a:r>
            <a:r>
              <a:rPr lang="vi-VN" altLang="en-US" sz="4300" b="1" dirty="0">
                <a:solidFill>
                  <a:prstClr val="black"/>
                </a:solidFill>
                <a:latin typeface="Times New Roman" panose="02020603050405020304" pitchFamily="18" charset="0"/>
                <a:cs typeface="Times New Roman" panose="02020603050405020304" pitchFamily="18" charset="0"/>
              </a:rPr>
              <a:t>Ca ngợi tài năng của con người trong việc chinh phục thiên nhiên, diệt trừ mọi thế lực đen tối để bảo vệ cuộc sống tốt đẹp. Chuyện này còn có ý nghĩa: cái thiện luôn chiến thắng cái ác</a:t>
            </a:r>
            <a:r>
              <a:rPr lang="vi-VN" altLang="en-US" sz="4300" b="1" dirty="0" smtClean="0">
                <a:solidFill>
                  <a:prstClr val="black"/>
                </a:solidFill>
                <a:latin typeface="Times New Roman" panose="02020603050405020304" pitchFamily="18" charset="0"/>
                <a:cs typeface="Times New Roman" panose="02020603050405020304" pitchFamily="18" charset="0"/>
              </a:rPr>
              <a:t>.</a:t>
            </a:r>
            <a:endParaRPr lang="vi-VN" altLang="en-US" sz="4300" b="1" dirty="0">
              <a:solidFill>
                <a:prstClr val="black"/>
              </a:solidFill>
              <a:latin typeface="Times New Roman" panose="02020603050405020304" pitchFamily="18" charset="0"/>
              <a:cs typeface="Times New Roman" panose="02020603050405020304" pitchFamily="18" charset="0"/>
            </a:endParaRPr>
          </a:p>
        </p:txBody>
      </p:sp>
      <p:pic>
        <p:nvPicPr>
          <p:cNvPr id="20488" name="图片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 y="8176702"/>
            <a:ext cx="16047720" cy="94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722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wheel(1)">
                                      <p:cBhvr>
                                        <p:cTn id="7" dur="20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wheel(1)">
                                      <p:cBhvr>
                                        <p:cTn id="12" dur="20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2285" y="5160449"/>
            <a:ext cx="2162412" cy="322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22462" y="7562867"/>
            <a:ext cx="1140144" cy="823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450553" y="3957864"/>
            <a:ext cx="1905239" cy="321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图片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57403" y="6710157"/>
            <a:ext cx="728664" cy="61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086399" y="8498431"/>
            <a:ext cx="985839" cy="64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图片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355792" y="2174701"/>
            <a:ext cx="891540" cy="79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图片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652187" y="2620752"/>
            <a:ext cx="1667351" cy="956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914400" y="390841"/>
            <a:ext cx="11402548" cy="1025921"/>
          </a:xfrm>
          <a:prstGeom prst="rect">
            <a:avLst/>
          </a:prstGeom>
          <a:noFill/>
        </p:spPr>
        <p:txBody>
          <a:bodyPr wrap="square" lIns="122815" tIns="61407" rIns="122815" bIns="61407" rtlCol="0">
            <a:spAutoFit/>
          </a:bodyPr>
          <a:lstStyle/>
          <a:p>
            <a:pPr algn="ctr" defTabSz="1228173"/>
            <a:r>
              <a:rPr lang="en-US" sz="5900" dirty="0" err="1">
                <a:solidFill>
                  <a:prstClr val="black"/>
                </a:solidFill>
                <a:latin typeface="Times New Roman" panose="02020603050405020304" pitchFamily="18" charset="0"/>
                <a:cs typeface="Times New Roman" panose="02020603050405020304" pitchFamily="18" charset="0"/>
              </a:rPr>
              <a:t>Thứ</a:t>
            </a:r>
            <a:r>
              <a:rPr lang="en-US" sz="5900" dirty="0">
                <a:solidFill>
                  <a:prstClr val="black"/>
                </a:solidFill>
                <a:latin typeface="Times New Roman" panose="02020603050405020304" pitchFamily="18" charset="0"/>
                <a:cs typeface="Times New Roman" panose="02020603050405020304" pitchFamily="18" charset="0"/>
              </a:rPr>
              <a:t> </a:t>
            </a:r>
            <a:r>
              <a:rPr lang="en-US" sz="5900" dirty="0" err="1">
                <a:solidFill>
                  <a:prstClr val="black"/>
                </a:solidFill>
                <a:latin typeface="Times New Roman" panose="02020603050405020304" pitchFamily="18" charset="0"/>
                <a:cs typeface="Times New Roman" panose="02020603050405020304" pitchFamily="18" charset="0"/>
              </a:rPr>
              <a:t>hai</a:t>
            </a:r>
            <a:r>
              <a:rPr lang="en-US" sz="5900" dirty="0">
                <a:solidFill>
                  <a:prstClr val="black"/>
                </a:solidFill>
                <a:latin typeface="Times New Roman" panose="02020603050405020304" pitchFamily="18" charset="0"/>
                <a:cs typeface="Times New Roman" panose="02020603050405020304" pitchFamily="18" charset="0"/>
              </a:rPr>
              <a:t>, </a:t>
            </a:r>
            <a:r>
              <a:rPr lang="en-US" sz="5900" dirty="0" err="1" smtClean="0">
                <a:solidFill>
                  <a:prstClr val="black"/>
                </a:solidFill>
                <a:latin typeface="Times New Roman" panose="02020603050405020304" pitchFamily="18" charset="0"/>
                <a:cs typeface="Times New Roman" panose="02020603050405020304" pitchFamily="18" charset="0"/>
              </a:rPr>
              <a:t>ngày</a:t>
            </a:r>
            <a:r>
              <a:rPr lang="en-US" sz="5900" dirty="0">
                <a:solidFill>
                  <a:prstClr val="black"/>
                </a:solidFill>
                <a:latin typeface="Times New Roman" panose="02020603050405020304" pitchFamily="18" charset="0"/>
                <a:cs typeface="Times New Roman" panose="02020603050405020304" pitchFamily="18" charset="0"/>
              </a:rPr>
              <a:t> </a:t>
            </a:r>
            <a:r>
              <a:rPr lang="en-US" sz="5900" dirty="0" smtClean="0">
                <a:solidFill>
                  <a:prstClr val="black"/>
                </a:solidFill>
                <a:latin typeface="Times New Roman" panose="02020603050405020304" pitchFamily="18" charset="0"/>
                <a:cs typeface="Times New Roman" panose="02020603050405020304" pitchFamily="18" charset="0"/>
              </a:rPr>
              <a:t>7 </a:t>
            </a:r>
            <a:r>
              <a:rPr lang="en-US" sz="5900" dirty="0" err="1">
                <a:solidFill>
                  <a:prstClr val="black"/>
                </a:solidFill>
                <a:latin typeface="Times New Roman" panose="02020603050405020304" pitchFamily="18" charset="0"/>
                <a:cs typeface="Times New Roman" panose="02020603050405020304" pitchFamily="18" charset="0"/>
              </a:rPr>
              <a:t>tháng</a:t>
            </a:r>
            <a:r>
              <a:rPr lang="en-US" sz="5900" dirty="0">
                <a:solidFill>
                  <a:prstClr val="black"/>
                </a:solidFill>
                <a:latin typeface="Times New Roman" panose="02020603050405020304" pitchFamily="18" charset="0"/>
                <a:cs typeface="Times New Roman" panose="02020603050405020304" pitchFamily="18" charset="0"/>
              </a:rPr>
              <a:t> </a:t>
            </a:r>
            <a:r>
              <a:rPr lang="en-US" sz="5900" dirty="0" smtClean="0">
                <a:solidFill>
                  <a:prstClr val="black"/>
                </a:solidFill>
                <a:latin typeface="Times New Roman" panose="02020603050405020304" pitchFamily="18" charset="0"/>
                <a:cs typeface="Times New Roman" panose="02020603050405020304" pitchFamily="18" charset="0"/>
              </a:rPr>
              <a:t>2 </a:t>
            </a:r>
            <a:r>
              <a:rPr lang="en-US" sz="5900" dirty="0" err="1">
                <a:solidFill>
                  <a:prstClr val="black"/>
                </a:solidFill>
                <a:latin typeface="Times New Roman" panose="02020603050405020304" pitchFamily="18" charset="0"/>
                <a:cs typeface="Times New Roman" panose="02020603050405020304" pitchFamily="18" charset="0"/>
              </a:rPr>
              <a:t>năm</a:t>
            </a:r>
            <a:r>
              <a:rPr lang="en-US" sz="5900" dirty="0">
                <a:solidFill>
                  <a:prstClr val="black"/>
                </a:solidFill>
                <a:latin typeface="Times New Roman" panose="02020603050405020304" pitchFamily="18" charset="0"/>
                <a:cs typeface="Times New Roman" panose="02020603050405020304" pitchFamily="18" charset="0"/>
              </a:rPr>
              <a:t> 2022</a:t>
            </a:r>
          </a:p>
        </p:txBody>
      </p:sp>
      <p:sp>
        <p:nvSpPr>
          <p:cNvPr id="19" name="TextBox 18"/>
          <p:cNvSpPr txBox="1"/>
          <p:nvPr/>
        </p:nvSpPr>
        <p:spPr>
          <a:xfrm>
            <a:off x="5029200" y="1416748"/>
            <a:ext cx="4026656" cy="1124371"/>
          </a:xfrm>
          <a:prstGeom prst="rect">
            <a:avLst/>
          </a:prstGeom>
          <a:noFill/>
        </p:spPr>
        <p:txBody>
          <a:bodyPr wrap="square" lIns="122815" tIns="61407" rIns="122815" bIns="61407" rtlCol="0">
            <a:spAutoFit/>
          </a:bodyPr>
          <a:lstStyle/>
          <a:p>
            <a:pPr algn="ctr" defTabSz="1228173"/>
            <a:r>
              <a:rPr lang="en-US" sz="6500" u="sng" dirty="0" err="1">
                <a:solidFill>
                  <a:prstClr val="black"/>
                </a:solidFill>
                <a:latin typeface="Times New Roman" pitchFamily="18" charset="0"/>
                <a:cs typeface="Times New Roman" pitchFamily="18" charset="0"/>
              </a:rPr>
              <a:t>Tập</a:t>
            </a:r>
            <a:r>
              <a:rPr lang="en-US" sz="6500" u="sng" dirty="0">
                <a:solidFill>
                  <a:prstClr val="black"/>
                </a:solidFill>
                <a:latin typeface="Times New Roman" pitchFamily="18" charset="0"/>
                <a:cs typeface="Times New Roman" pitchFamily="18" charset="0"/>
              </a:rPr>
              <a:t> </a:t>
            </a:r>
            <a:r>
              <a:rPr lang="en-US" sz="6500" u="sng" dirty="0" err="1">
                <a:solidFill>
                  <a:prstClr val="black"/>
                </a:solidFill>
                <a:latin typeface="Times New Roman" pitchFamily="18" charset="0"/>
                <a:cs typeface="Times New Roman" pitchFamily="18" charset="0"/>
              </a:rPr>
              <a:t>đọc</a:t>
            </a:r>
            <a:endParaRPr lang="en-US" sz="6500" u="sng" dirty="0">
              <a:solidFill>
                <a:prstClr val="black"/>
              </a:solidFill>
              <a:latin typeface="Times New Roman" pitchFamily="18" charset="0"/>
              <a:cs typeface="Times New Roman" pitchFamily="18" charset="0"/>
            </a:endParaRPr>
          </a:p>
        </p:txBody>
      </p:sp>
      <p:sp>
        <p:nvSpPr>
          <p:cNvPr id="20" name="Rectangle 19"/>
          <p:cNvSpPr/>
          <p:nvPr/>
        </p:nvSpPr>
        <p:spPr>
          <a:xfrm>
            <a:off x="2796419" y="2569897"/>
            <a:ext cx="9785265" cy="1616730"/>
          </a:xfrm>
          <a:prstGeom prst="rect">
            <a:avLst/>
          </a:prstGeom>
          <a:noFill/>
          <a:ln>
            <a:noFill/>
          </a:ln>
        </p:spPr>
        <p:txBody>
          <a:bodyPr wrap="square" lIns="122815" tIns="61407" rIns="122815" bIns="61407">
            <a:spAutoFit/>
          </a:bodyPr>
          <a:lstStyle/>
          <a:p>
            <a:pPr algn="ctr" defTabSz="1228173">
              <a:defRPr/>
            </a:pPr>
            <a:r>
              <a:rPr lang="en-US" sz="9700" b="1" dirty="0" err="1">
                <a:ln w="12700">
                  <a:solidFill>
                    <a:srgbClr val="5B9BD5"/>
                  </a:solidFill>
                  <a:prstDash val="solid"/>
                </a:ln>
                <a:solidFill>
                  <a:srgbClr val="7030A0"/>
                </a:solidFill>
                <a:effectLst>
                  <a:outerShdw dist="38100" dir="2640000" algn="bl" rotWithShape="0">
                    <a:srgbClr val="5B9BD5"/>
                  </a:outerShdw>
                </a:effectLst>
                <a:latin typeface="Times New Roman" pitchFamily="18" charset="0"/>
                <a:cs typeface="Times New Roman" pitchFamily="18" charset="0"/>
              </a:rPr>
              <a:t>Bốn</a:t>
            </a:r>
            <a:r>
              <a:rPr lang="en-US" sz="9700" b="1" dirty="0">
                <a:ln w="12700">
                  <a:solidFill>
                    <a:srgbClr val="5B9BD5"/>
                  </a:solidFill>
                  <a:prstDash val="solid"/>
                </a:ln>
                <a:solidFill>
                  <a:srgbClr val="7030A0"/>
                </a:solidFill>
                <a:effectLst>
                  <a:outerShdw dist="38100" dir="2640000" algn="bl" rotWithShape="0">
                    <a:srgbClr val="5B9BD5"/>
                  </a:outerShdw>
                </a:effectLst>
                <a:latin typeface="Times New Roman" pitchFamily="18" charset="0"/>
                <a:cs typeface="Times New Roman" pitchFamily="18" charset="0"/>
              </a:rPr>
              <a:t> </a:t>
            </a:r>
            <a:r>
              <a:rPr lang="en-US" sz="9700" b="1" dirty="0" err="1">
                <a:ln w="12700">
                  <a:solidFill>
                    <a:srgbClr val="5B9BD5"/>
                  </a:solidFill>
                  <a:prstDash val="solid"/>
                </a:ln>
                <a:solidFill>
                  <a:srgbClr val="7030A0"/>
                </a:solidFill>
                <a:effectLst>
                  <a:outerShdw dist="38100" dir="2640000" algn="bl" rotWithShape="0">
                    <a:srgbClr val="5B9BD5"/>
                  </a:outerShdw>
                </a:effectLst>
                <a:latin typeface="Times New Roman" pitchFamily="18" charset="0"/>
                <a:cs typeface="Times New Roman" pitchFamily="18" charset="0"/>
              </a:rPr>
              <a:t>anh</a:t>
            </a:r>
            <a:r>
              <a:rPr lang="en-US" sz="9700" b="1" dirty="0">
                <a:ln w="12700">
                  <a:solidFill>
                    <a:srgbClr val="5B9BD5"/>
                  </a:solidFill>
                  <a:prstDash val="solid"/>
                </a:ln>
                <a:solidFill>
                  <a:srgbClr val="7030A0"/>
                </a:solidFill>
                <a:effectLst>
                  <a:outerShdw dist="38100" dir="2640000" algn="bl" rotWithShape="0">
                    <a:srgbClr val="5B9BD5"/>
                  </a:outerShdw>
                </a:effectLst>
                <a:latin typeface="Times New Roman" pitchFamily="18" charset="0"/>
                <a:cs typeface="Times New Roman" pitchFamily="18" charset="0"/>
              </a:rPr>
              <a:t> </a:t>
            </a:r>
            <a:r>
              <a:rPr lang="en-US" sz="9700" b="1" dirty="0" err="1" smtClean="0">
                <a:ln w="12700">
                  <a:solidFill>
                    <a:srgbClr val="5B9BD5"/>
                  </a:solidFill>
                  <a:prstDash val="solid"/>
                </a:ln>
                <a:solidFill>
                  <a:srgbClr val="7030A0"/>
                </a:solidFill>
                <a:effectLst>
                  <a:outerShdw dist="38100" dir="2640000" algn="bl" rotWithShape="0">
                    <a:srgbClr val="5B9BD5"/>
                  </a:outerShdw>
                </a:effectLst>
                <a:latin typeface="Times New Roman" pitchFamily="18" charset="0"/>
                <a:cs typeface="Times New Roman" pitchFamily="18" charset="0"/>
              </a:rPr>
              <a:t>tài</a:t>
            </a:r>
            <a:r>
              <a:rPr lang="en-US" sz="9700" b="1" dirty="0" smtClean="0">
                <a:ln w="12700">
                  <a:solidFill>
                    <a:srgbClr val="5B9BD5"/>
                  </a:solidFill>
                  <a:prstDash val="solid"/>
                </a:ln>
                <a:solidFill>
                  <a:srgbClr val="7030A0"/>
                </a:solidFill>
                <a:effectLst>
                  <a:outerShdw dist="38100" dir="2640000" algn="bl" rotWithShape="0">
                    <a:srgbClr val="5B9BD5"/>
                  </a:outerShdw>
                </a:effectLst>
                <a:latin typeface="Times New Roman" pitchFamily="18" charset="0"/>
                <a:cs typeface="Times New Roman" pitchFamily="18" charset="0"/>
              </a:rPr>
              <a:t> (</a:t>
            </a:r>
            <a:r>
              <a:rPr lang="en-US" sz="9700" b="1" dirty="0" err="1" smtClean="0">
                <a:ln w="12700">
                  <a:solidFill>
                    <a:srgbClr val="5B9BD5"/>
                  </a:solidFill>
                  <a:prstDash val="solid"/>
                </a:ln>
                <a:solidFill>
                  <a:srgbClr val="7030A0"/>
                </a:solidFill>
                <a:effectLst>
                  <a:outerShdw dist="38100" dir="2640000" algn="bl" rotWithShape="0">
                    <a:srgbClr val="5B9BD5"/>
                  </a:outerShdw>
                </a:effectLst>
                <a:latin typeface="Times New Roman" pitchFamily="18" charset="0"/>
                <a:cs typeface="Times New Roman" pitchFamily="18" charset="0"/>
              </a:rPr>
              <a:t>tt</a:t>
            </a:r>
            <a:r>
              <a:rPr lang="en-US" sz="9700" b="1" dirty="0">
                <a:ln w="12700">
                  <a:solidFill>
                    <a:srgbClr val="5B9BD5"/>
                  </a:solidFill>
                  <a:prstDash val="solid"/>
                </a:ln>
                <a:solidFill>
                  <a:srgbClr val="7030A0"/>
                </a:solidFill>
                <a:effectLst>
                  <a:outerShdw dist="38100" dir="2640000" algn="bl" rotWithShape="0">
                    <a:srgbClr val="5B9BD5"/>
                  </a:outerShdw>
                </a:effectLst>
                <a:latin typeface="Times New Roman" pitchFamily="18" charset="0"/>
                <a:cs typeface="Times New Roman" pitchFamily="18" charset="0"/>
              </a:rPr>
              <a:t>)</a:t>
            </a:r>
            <a:r>
              <a:rPr lang="en-US" sz="9700" b="1" dirty="0" smtClean="0">
                <a:ln w="12700">
                  <a:solidFill>
                    <a:srgbClr val="5B9BD5"/>
                  </a:solidFill>
                  <a:prstDash val="solid"/>
                </a:ln>
                <a:solidFill>
                  <a:srgbClr val="7030A0"/>
                </a:solidFill>
                <a:effectLst>
                  <a:outerShdw dist="38100" dir="2640000" algn="bl" rotWithShape="0">
                    <a:srgbClr val="5B9BD5"/>
                  </a:outerShdw>
                </a:effectLst>
                <a:latin typeface="Times New Roman" pitchFamily="18" charset="0"/>
                <a:cs typeface="Times New Roman" pitchFamily="18" charset="0"/>
              </a:rPr>
              <a:t>  </a:t>
            </a:r>
            <a:endParaRPr lang="en-US" sz="9700" b="1" dirty="0">
              <a:ln w="12700">
                <a:solidFill>
                  <a:srgbClr val="5B9BD5"/>
                </a:solidFill>
                <a:prstDash val="solid"/>
              </a:ln>
              <a:solidFill>
                <a:srgbClr val="7030A0"/>
              </a:solidFill>
              <a:effectLst>
                <a:outerShdw dist="38100" dir="2640000" algn="bl" rotWithShape="0">
                  <a:srgbClr val="5B9BD5"/>
                </a:outerShdw>
              </a:effectLst>
              <a:latin typeface="Times New Roman" pitchFamily="18" charset="0"/>
              <a:cs typeface="Times New Roman" pitchFamily="18" charset="0"/>
            </a:endParaRPr>
          </a:p>
        </p:txBody>
      </p:sp>
      <p:sp>
        <p:nvSpPr>
          <p:cNvPr id="21" name="Rectangle 70"/>
          <p:cNvSpPr>
            <a:spLocks noChangeArrowheads="1"/>
          </p:cNvSpPr>
          <p:nvPr/>
        </p:nvSpPr>
        <p:spPr bwMode="auto">
          <a:xfrm>
            <a:off x="1511038" y="5575456"/>
            <a:ext cx="13408428" cy="1185917"/>
          </a:xfrm>
          <a:prstGeom prst="rect">
            <a:avLst/>
          </a:prstGeom>
          <a:solidFill>
            <a:schemeClr val="accent4">
              <a:lumMod val="40000"/>
              <a:lumOff val="60000"/>
            </a:schemeClr>
          </a:solidFill>
          <a:ln>
            <a:solidFill>
              <a:schemeClr val="accent4">
                <a:lumMod val="40000"/>
                <a:lumOff val="60000"/>
              </a:schemeClr>
            </a:solidFill>
          </a:ln>
          <a:extLst/>
        </p:spPr>
        <p:style>
          <a:lnRef idx="1">
            <a:schemeClr val="accent2"/>
          </a:lnRef>
          <a:fillRef idx="2">
            <a:schemeClr val="accent2"/>
          </a:fillRef>
          <a:effectRef idx="1">
            <a:schemeClr val="accent2"/>
          </a:effectRef>
          <a:fontRef idx="minor">
            <a:schemeClr val="dk1"/>
          </a:fontRef>
        </p:style>
        <p:txBody>
          <a:bodyPr wrap="square" lIns="122815" tIns="61407" rIns="122815" bIns="61407">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Font typeface="Arial" panose="020B0604020202020204" pitchFamily="34" charset="0"/>
              <a:buNone/>
            </a:pPr>
            <a:r>
              <a:rPr lang="en-US" altLang="zh-CN" sz="6900" b="1" noProof="1">
                <a:solidFill>
                  <a:srgbClr val="FF0000"/>
                </a:solidFill>
                <a:latin typeface="Times New Roman" panose="02020603050405020304" pitchFamily="18" charset="0"/>
                <a:cs typeface="Times New Roman" panose="02020603050405020304" pitchFamily="18" charset="0"/>
                <a:sym typeface="+mn-lt"/>
              </a:rPr>
              <a:t>Nội dung chính của bài là gì? </a:t>
            </a:r>
          </a:p>
        </p:txBody>
      </p:sp>
      <p:sp>
        <p:nvSpPr>
          <p:cNvPr id="22" name="Rectangle 21"/>
          <p:cNvSpPr>
            <a:spLocks noChangeArrowheads="1"/>
          </p:cNvSpPr>
          <p:nvPr/>
        </p:nvSpPr>
        <p:spPr bwMode="auto">
          <a:xfrm>
            <a:off x="385574" y="4558110"/>
            <a:ext cx="15619095" cy="3863499"/>
          </a:xfrm>
          <a:prstGeom prst="rect">
            <a:avLst/>
          </a:prstGeom>
          <a:solidFill>
            <a:schemeClr val="accent1">
              <a:lumMod val="20000"/>
              <a:lumOff val="80000"/>
            </a:schemeClr>
          </a:solidFill>
          <a:ln>
            <a:noFill/>
          </a:ln>
          <a:extLst/>
        </p:spPr>
        <p:txBody>
          <a:bodyPr wrap="square" lIns="122815" tIns="61407" rIns="122815" bIns="61407">
            <a:spAutoFit/>
          </a:bodyPr>
          <a:lstStyle/>
          <a:p>
            <a:pPr algn="just" defTabSz="1228173">
              <a:lnSpc>
                <a:spcPct val="150000"/>
              </a:lnSpc>
              <a:defRPr/>
            </a:pPr>
            <a:r>
              <a:rPr lang="en-US" sz="5400" b="1" dirty="0" err="1" smtClean="0">
                <a:solidFill>
                  <a:srgbClr val="FF0000"/>
                </a:solidFill>
                <a:effectLst>
                  <a:outerShdw blurRad="38100" dist="38100" dir="2700000" algn="tl">
                    <a:srgbClr val="000000">
                      <a:alpha val="43137"/>
                    </a:srgbClr>
                  </a:outerShdw>
                </a:effectLst>
                <a:latin typeface="HP001 4H" pitchFamily="34" charset="-127"/>
                <a:ea typeface="HP001 4H" pitchFamily="34" charset="-127"/>
                <a:cs typeface="Times New Roman" pitchFamily="18" charset="0"/>
              </a:rPr>
              <a:t>Nội</a:t>
            </a:r>
            <a:r>
              <a:rPr lang="en-US" sz="5400" b="1" dirty="0" smtClean="0">
                <a:solidFill>
                  <a:srgbClr val="FF0000"/>
                </a:solidFill>
                <a:effectLst>
                  <a:outerShdw blurRad="38100" dist="38100" dir="2700000" algn="tl">
                    <a:srgbClr val="000000">
                      <a:alpha val="43137"/>
                    </a:srgbClr>
                  </a:outerShdw>
                </a:effectLst>
                <a:latin typeface="HP001 4H" pitchFamily="34" charset="-127"/>
                <a:ea typeface="HP001 4H" pitchFamily="34" charset="-127"/>
                <a:cs typeface="Times New Roman" pitchFamily="18" charset="0"/>
              </a:rPr>
              <a:t> dung: </a:t>
            </a:r>
            <a:r>
              <a:rPr lang="vi-VN" sz="5400" b="1" dirty="0" smtClean="0">
                <a:effectLst>
                  <a:outerShdw blurRad="38100" dist="38100" dir="2700000" algn="tl">
                    <a:srgbClr val="000000">
                      <a:alpha val="43137"/>
                    </a:srgbClr>
                  </a:outerShdw>
                </a:effectLst>
                <a:latin typeface="HP001 4H" pitchFamily="34" charset="-127"/>
                <a:ea typeface="HP001 4H" pitchFamily="34" charset="-127"/>
                <a:cs typeface="Times New Roman" pitchFamily="18" charset="0"/>
              </a:rPr>
              <a:t>Ca </a:t>
            </a:r>
            <a:r>
              <a:rPr lang="vi-VN" sz="5400" b="1" dirty="0">
                <a:effectLst>
                  <a:outerShdw blurRad="38100" dist="38100" dir="2700000" algn="tl">
                    <a:srgbClr val="000000">
                      <a:alpha val="43137"/>
                    </a:srgbClr>
                  </a:outerShdw>
                </a:effectLst>
                <a:latin typeface="HP001 4H" pitchFamily="34" charset="-127"/>
                <a:ea typeface="HP001 4H" pitchFamily="34" charset="-127"/>
                <a:cs typeface="Times New Roman" pitchFamily="18" charset="0"/>
              </a:rPr>
              <a:t>ngợi sức </a:t>
            </a:r>
            <a:r>
              <a:rPr lang="vi-VN" sz="5400" b="1" dirty="0" smtClean="0">
                <a:effectLst>
                  <a:outerShdw blurRad="38100" dist="38100" dir="2700000" algn="tl">
                    <a:srgbClr val="000000">
                      <a:alpha val="43137"/>
                    </a:srgbClr>
                  </a:outerShdw>
                </a:effectLst>
                <a:latin typeface="HP001 4H" pitchFamily="34" charset="-127"/>
                <a:ea typeface="HP001 4H" pitchFamily="34" charset="-127"/>
                <a:cs typeface="Times New Roman" pitchFamily="18" charset="0"/>
              </a:rPr>
              <a:t>khoẻ</a:t>
            </a:r>
            <a:r>
              <a:rPr lang="en-US" sz="5400" b="1" dirty="0" smtClean="0">
                <a:effectLst>
                  <a:outerShdw blurRad="38100" dist="38100" dir="2700000" algn="tl">
                    <a:srgbClr val="000000">
                      <a:alpha val="43137"/>
                    </a:srgbClr>
                  </a:outerShdw>
                </a:effectLst>
                <a:latin typeface="HP001 4H" pitchFamily="34" charset="-127"/>
                <a:ea typeface="HP001 4H" pitchFamily="34" charset="-127"/>
                <a:cs typeface="Times New Roman" pitchFamily="18" charset="0"/>
              </a:rPr>
              <a:t> </a:t>
            </a:r>
            <a:r>
              <a:rPr lang="vi-VN" sz="5400" b="1" dirty="0" smtClean="0">
                <a:effectLst>
                  <a:outerShdw blurRad="38100" dist="38100" dir="2700000" algn="tl">
                    <a:srgbClr val="000000">
                      <a:alpha val="43137"/>
                    </a:srgbClr>
                  </a:outerShdw>
                </a:effectLst>
                <a:latin typeface="HP001 4H" pitchFamily="34" charset="-127"/>
                <a:ea typeface="HP001 4H" pitchFamily="34" charset="-127"/>
                <a:cs typeface="Times New Roman" pitchFamily="18" charset="0"/>
              </a:rPr>
              <a:t>tài </a:t>
            </a:r>
            <a:r>
              <a:rPr lang="vi-VN" sz="5400" b="1" dirty="0">
                <a:effectLst>
                  <a:outerShdw blurRad="38100" dist="38100" dir="2700000" algn="tl">
                    <a:srgbClr val="000000">
                      <a:alpha val="43137"/>
                    </a:srgbClr>
                  </a:outerShdw>
                </a:effectLst>
                <a:latin typeface="HP001 4H" pitchFamily="34" charset="-127"/>
                <a:ea typeface="HP001 4H" pitchFamily="34" charset="-127"/>
                <a:cs typeface="Times New Roman" pitchFamily="18" charset="0"/>
              </a:rPr>
              <a:t>năng, tinh thần đoàn kết, hiệp lực chiến đấu quy phục yêu tinh cứu dân bản của bốn anh em Cẩu </a:t>
            </a:r>
            <a:r>
              <a:rPr lang="vi-VN" sz="5400" b="1" dirty="0" smtClean="0">
                <a:effectLst>
                  <a:outerShdw blurRad="38100" dist="38100" dir="2700000" algn="tl">
                    <a:srgbClr val="000000">
                      <a:alpha val="43137"/>
                    </a:srgbClr>
                  </a:outerShdw>
                </a:effectLst>
                <a:latin typeface="HP001 4H" pitchFamily="34" charset="-127"/>
                <a:ea typeface="HP001 4H" pitchFamily="34" charset="-127"/>
                <a:cs typeface="Times New Roman" pitchFamily="18" charset="0"/>
              </a:rPr>
              <a:t>Khây</a:t>
            </a:r>
            <a:r>
              <a:rPr lang="en-US" sz="5400" b="1" dirty="0" smtClean="0">
                <a:effectLst>
                  <a:outerShdw blurRad="38100" dist="38100" dir="2700000" algn="tl">
                    <a:srgbClr val="000000">
                      <a:alpha val="43137"/>
                    </a:srgbClr>
                  </a:outerShdw>
                </a:effectLst>
                <a:latin typeface="HP001 4H" pitchFamily="34" charset="-127"/>
                <a:ea typeface="HP001 4H" pitchFamily="34" charset="-127"/>
                <a:cs typeface="Times New Roman" pitchFamily="18" charset="0"/>
              </a:rPr>
              <a:t>. </a:t>
            </a:r>
            <a:endParaRPr lang="en-US" sz="5400" b="1" dirty="0">
              <a:effectLst>
                <a:outerShdw blurRad="38100" dist="38100" dir="2700000" algn="tl">
                  <a:srgbClr val="000000">
                    <a:alpha val="43137"/>
                  </a:srgbClr>
                </a:outerShdw>
              </a:effectLst>
              <a:latin typeface="HP001 4H" pitchFamily="34" charset="-127"/>
              <a:ea typeface="HP001 4H" pitchFamily="34" charset="-127"/>
              <a:cs typeface="Times New Roman" pitchFamily="18" charset="0"/>
            </a:endParaRPr>
          </a:p>
        </p:txBody>
      </p:sp>
    </p:spTree>
    <p:extLst>
      <p:ext uri="{BB962C8B-B14F-4D97-AF65-F5344CB8AC3E}">
        <p14:creationId xmlns:p14="http://schemas.microsoft.com/office/powerpoint/2010/main" val="11218777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1)">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21"/>
                                        </p:tgtEl>
                                        <p:attrNameLst>
                                          <p:attrName>ppt_x</p:attrName>
                                        </p:attrNameLst>
                                      </p:cBhvr>
                                      <p:tavLst>
                                        <p:tav tm="0">
                                          <p:val>
                                            <p:strVal val="ppt_x"/>
                                          </p:val>
                                        </p:tav>
                                        <p:tav tm="100000">
                                          <p:val>
                                            <p:strVal val="ppt_x"/>
                                          </p:val>
                                        </p:tav>
                                      </p:tavLst>
                                    </p:anim>
                                    <p:anim calcmode="lin" valueType="num">
                                      <p:cBhvr additive="base">
                                        <p:cTn id="17" dur="500"/>
                                        <p:tgtEl>
                                          <p:spTgt spid="21"/>
                                        </p:tgtEl>
                                        <p:attrNameLst>
                                          <p:attrName>ppt_y</p:attrName>
                                        </p:attrNameLst>
                                      </p:cBhvr>
                                      <p:tavLst>
                                        <p:tav tm="0">
                                          <p:val>
                                            <p:strVal val="ppt_y"/>
                                          </p:val>
                                        </p:tav>
                                        <p:tav tm="100000">
                                          <p:val>
                                            <p:strVal val="1+ppt_h/2"/>
                                          </p:val>
                                        </p:tav>
                                      </p:tavLst>
                                    </p:anim>
                                    <p:set>
                                      <p:cBhvr>
                                        <p:cTn id="18" dur="1" fill="hold">
                                          <p:stCondLst>
                                            <p:cond delay="499"/>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80">
                                          <p:stCondLst>
                                            <p:cond delay="0"/>
                                          </p:stCondLst>
                                        </p:cTn>
                                        <p:tgtEl>
                                          <p:spTgt spid="22"/>
                                        </p:tgtEl>
                                      </p:cBhvr>
                                    </p:animEffect>
                                    <p:anim calcmode="lin" valueType="num">
                                      <p:cBhvr>
                                        <p:cTn id="2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9" dur="26">
                                          <p:stCondLst>
                                            <p:cond delay="650"/>
                                          </p:stCondLst>
                                        </p:cTn>
                                        <p:tgtEl>
                                          <p:spTgt spid="22"/>
                                        </p:tgtEl>
                                      </p:cBhvr>
                                      <p:to x="100000" y="60000"/>
                                    </p:animScale>
                                    <p:animScale>
                                      <p:cBhvr>
                                        <p:cTn id="30" dur="166" decel="50000">
                                          <p:stCondLst>
                                            <p:cond delay="676"/>
                                          </p:stCondLst>
                                        </p:cTn>
                                        <p:tgtEl>
                                          <p:spTgt spid="22"/>
                                        </p:tgtEl>
                                      </p:cBhvr>
                                      <p:to x="100000" y="100000"/>
                                    </p:animScale>
                                    <p:animScale>
                                      <p:cBhvr>
                                        <p:cTn id="31" dur="26">
                                          <p:stCondLst>
                                            <p:cond delay="1312"/>
                                          </p:stCondLst>
                                        </p:cTn>
                                        <p:tgtEl>
                                          <p:spTgt spid="22"/>
                                        </p:tgtEl>
                                      </p:cBhvr>
                                      <p:to x="100000" y="80000"/>
                                    </p:animScale>
                                    <p:animScale>
                                      <p:cBhvr>
                                        <p:cTn id="32" dur="166" decel="50000">
                                          <p:stCondLst>
                                            <p:cond delay="1338"/>
                                          </p:stCondLst>
                                        </p:cTn>
                                        <p:tgtEl>
                                          <p:spTgt spid="22"/>
                                        </p:tgtEl>
                                      </p:cBhvr>
                                      <p:to x="100000" y="100000"/>
                                    </p:animScale>
                                    <p:animScale>
                                      <p:cBhvr>
                                        <p:cTn id="33" dur="26">
                                          <p:stCondLst>
                                            <p:cond delay="1642"/>
                                          </p:stCondLst>
                                        </p:cTn>
                                        <p:tgtEl>
                                          <p:spTgt spid="22"/>
                                        </p:tgtEl>
                                      </p:cBhvr>
                                      <p:to x="100000" y="90000"/>
                                    </p:animScale>
                                    <p:animScale>
                                      <p:cBhvr>
                                        <p:cTn id="34" dur="166" decel="50000">
                                          <p:stCondLst>
                                            <p:cond delay="1668"/>
                                          </p:stCondLst>
                                        </p:cTn>
                                        <p:tgtEl>
                                          <p:spTgt spid="22"/>
                                        </p:tgtEl>
                                      </p:cBhvr>
                                      <p:to x="100000" y="100000"/>
                                    </p:animScale>
                                    <p:animScale>
                                      <p:cBhvr>
                                        <p:cTn id="35" dur="26">
                                          <p:stCondLst>
                                            <p:cond delay="1808"/>
                                          </p:stCondLst>
                                        </p:cTn>
                                        <p:tgtEl>
                                          <p:spTgt spid="22"/>
                                        </p:tgtEl>
                                      </p:cBhvr>
                                      <p:to x="100000" y="95000"/>
                                    </p:animScale>
                                    <p:animScale>
                                      <p:cBhvr>
                                        <p:cTn id="36"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6"/>
          <p:cNvSpPr txBox="1"/>
          <p:nvPr/>
        </p:nvSpPr>
        <p:spPr>
          <a:xfrm>
            <a:off x="9430416" y="1718951"/>
            <a:ext cx="6068667" cy="831983"/>
          </a:xfrm>
          <a:prstGeom prst="rect">
            <a:avLst/>
          </a:prstGeom>
          <a:gradFill>
            <a:gsLst>
              <a:gs pos="3000">
                <a:schemeClr val="accent1">
                  <a:tint val="50000"/>
                  <a:satMod val="300000"/>
                </a:schemeClr>
              </a:gs>
              <a:gs pos="41000">
                <a:schemeClr val="accent1">
                  <a:tint val="37000"/>
                  <a:satMod val="300000"/>
                </a:schemeClr>
              </a:gs>
              <a:gs pos="91000">
                <a:schemeClr val="accent1">
                  <a:tint val="15000"/>
                  <a:satMod val="350000"/>
                </a:schemeClr>
              </a:gs>
            </a:gsLst>
          </a:gra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lIns="122879" tIns="61440" rIns="122879" bIns="61440" rtlCol="0">
            <a:spAutoFit/>
            <a:sp3d contourW="6350">
              <a:contourClr>
                <a:schemeClr val="bg1"/>
              </a:contourClr>
            </a:sp3d>
          </a:bodyPr>
          <a:lstStyle/>
          <a:p>
            <a:pPr algn="ctr" defTabSz="1228798">
              <a:spcBef>
                <a:spcPct val="50000"/>
              </a:spcBef>
            </a:pPr>
            <a:r>
              <a:rPr lang="en-US" sz="4600" b="1" dirty="0" err="1">
                <a:solidFill>
                  <a:prstClr val="black"/>
                </a:solidFill>
                <a:latin typeface="Times New Roman" panose="02020603050405020304" pitchFamily="18" charset="0"/>
                <a:cs typeface="Times New Roman" panose="02020603050405020304" pitchFamily="18" charset="0"/>
              </a:rPr>
              <a:t>Luyện</a:t>
            </a:r>
            <a:r>
              <a:rPr lang="en-US" sz="4600" b="1" dirty="0">
                <a:solidFill>
                  <a:prstClr val="black"/>
                </a:solidFill>
                <a:latin typeface="Times New Roman" panose="02020603050405020304" pitchFamily="18" charset="0"/>
                <a:cs typeface="Times New Roman" panose="02020603050405020304" pitchFamily="18" charset="0"/>
              </a:rPr>
              <a:t> </a:t>
            </a:r>
            <a:r>
              <a:rPr lang="en-US" sz="4600" b="1" dirty="0" err="1">
                <a:solidFill>
                  <a:prstClr val="black"/>
                </a:solidFill>
                <a:latin typeface="Times New Roman" panose="02020603050405020304" pitchFamily="18" charset="0"/>
                <a:cs typeface="Times New Roman" panose="02020603050405020304" pitchFamily="18" charset="0"/>
              </a:rPr>
              <a:t>đọc</a:t>
            </a:r>
            <a:r>
              <a:rPr lang="en-US" sz="4600" b="1" dirty="0">
                <a:solidFill>
                  <a:prstClr val="black"/>
                </a:solidFill>
                <a:latin typeface="Times New Roman" panose="02020603050405020304" pitchFamily="18" charset="0"/>
                <a:cs typeface="Times New Roman" panose="02020603050405020304" pitchFamily="18" charset="0"/>
              </a:rPr>
              <a:t> </a:t>
            </a:r>
            <a:r>
              <a:rPr lang="en-US" sz="4600" b="1" dirty="0" err="1">
                <a:solidFill>
                  <a:prstClr val="black"/>
                </a:solidFill>
                <a:latin typeface="Times New Roman" panose="02020603050405020304" pitchFamily="18" charset="0"/>
                <a:cs typeface="Times New Roman" panose="02020603050405020304" pitchFamily="18" charset="0"/>
              </a:rPr>
              <a:t>lại</a:t>
            </a:r>
            <a:r>
              <a:rPr lang="en-US" sz="4600" b="1" dirty="0">
                <a:solidFill>
                  <a:prstClr val="black"/>
                </a:solidFill>
                <a:latin typeface="Times New Roman" panose="02020603050405020304" pitchFamily="18" charset="0"/>
                <a:cs typeface="Times New Roman" panose="02020603050405020304" pitchFamily="18" charset="0"/>
              </a:rPr>
              <a:t> </a:t>
            </a:r>
            <a:r>
              <a:rPr lang="en-US" sz="4600" b="1" dirty="0" err="1">
                <a:solidFill>
                  <a:prstClr val="black"/>
                </a:solidFill>
                <a:latin typeface="Times New Roman" panose="02020603050405020304" pitchFamily="18" charset="0"/>
                <a:cs typeface="Times New Roman" panose="02020603050405020304" pitchFamily="18" charset="0"/>
              </a:rPr>
              <a:t>bài</a:t>
            </a:r>
            <a:r>
              <a:rPr lang="en-US" sz="4600" b="1" dirty="0">
                <a:solidFill>
                  <a:prstClr val="black"/>
                </a:solidFill>
                <a:latin typeface="Times New Roman" panose="02020603050405020304" pitchFamily="18" charset="0"/>
                <a:cs typeface="Times New Roman" panose="02020603050405020304" pitchFamily="18" charset="0"/>
              </a:rPr>
              <a:t> </a:t>
            </a:r>
          </a:p>
        </p:txBody>
      </p:sp>
      <p:sp>
        <p:nvSpPr>
          <p:cNvPr id="3" name="文本框 77"/>
          <p:cNvSpPr txBox="1"/>
          <p:nvPr/>
        </p:nvSpPr>
        <p:spPr>
          <a:xfrm>
            <a:off x="8368331" y="3634426"/>
            <a:ext cx="7130749" cy="861775"/>
          </a:xfrm>
          <a:prstGeom prst="rect">
            <a:avLst/>
          </a:prstGeom>
          <a:gradFill>
            <a:gsLst>
              <a:gs pos="0">
                <a:schemeClr val="accent2">
                  <a:tint val="50000"/>
                  <a:satMod val="300000"/>
                </a:schemeClr>
              </a:gs>
              <a:gs pos="23000">
                <a:schemeClr val="accent2">
                  <a:tint val="37000"/>
                  <a:satMod val="300000"/>
                </a:schemeClr>
              </a:gs>
              <a:gs pos="68000">
                <a:schemeClr val="accent2">
                  <a:tint val="15000"/>
                  <a:satMod val="350000"/>
                  <a:alpha val="95000"/>
                </a:schemeClr>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lIns="122879" tIns="61440" rIns="122879" bIns="61440" rtlCol="0">
            <a:spAutoFit/>
            <a:sp3d contourW="6350">
              <a:contourClr>
                <a:schemeClr val="bg1"/>
              </a:contourClr>
            </a:sp3d>
          </a:bodyPr>
          <a:lstStyle/>
          <a:p>
            <a:pPr algn="just" defTabSz="1228798">
              <a:spcBef>
                <a:spcPct val="50000"/>
              </a:spcBef>
            </a:pPr>
            <a:r>
              <a:rPr lang="en-US" sz="4800" b="1" dirty="0" err="1">
                <a:solidFill>
                  <a:prstClr val="black"/>
                </a:solidFill>
                <a:latin typeface="Times New Roman" panose="02020603050405020304" pitchFamily="18" charset="0"/>
                <a:cs typeface="Times New Roman" panose="02020603050405020304" pitchFamily="18" charset="0"/>
              </a:rPr>
              <a:t>Ghi</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nhớ</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nội</a:t>
            </a:r>
            <a:r>
              <a:rPr lang="en-US" sz="4800" b="1" dirty="0">
                <a:solidFill>
                  <a:prstClr val="black"/>
                </a:solidFill>
                <a:latin typeface="Times New Roman" panose="02020603050405020304" pitchFamily="18" charset="0"/>
                <a:cs typeface="Times New Roman" panose="02020603050405020304" pitchFamily="18" charset="0"/>
              </a:rPr>
              <a:t> dung </a:t>
            </a:r>
            <a:r>
              <a:rPr lang="en-US" sz="4800" b="1" dirty="0" err="1">
                <a:solidFill>
                  <a:prstClr val="black"/>
                </a:solidFill>
                <a:latin typeface="Times New Roman" panose="02020603050405020304" pitchFamily="18" charset="0"/>
                <a:cs typeface="Times New Roman" panose="02020603050405020304" pitchFamily="18" charset="0"/>
              </a:rPr>
              <a:t>bài</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học</a:t>
            </a:r>
            <a:endParaRPr lang="en-US" sz="4800" b="1" dirty="0">
              <a:solidFill>
                <a:prstClr val="black"/>
              </a:solidFill>
              <a:latin typeface="Times New Roman" panose="02020603050405020304" pitchFamily="18" charset="0"/>
              <a:cs typeface="Times New Roman" panose="02020603050405020304" pitchFamily="18" charset="0"/>
            </a:endParaRPr>
          </a:p>
        </p:txBody>
      </p:sp>
      <p:sp>
        <p:nvSpPr>
          <p:cNvPr id="4" name="文本框 78"/>
          <p:cNvSpPr txBox="1"/>
          <p:nvPr/>
        </p:nvSpPr>
        <p:spPr>
          <a:xfrm>
            <a:off x="7710932" y="6159499"/>
            <a:ext cx="8445550" cy="861775"/>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lIns="122879" tIns="61440" rIns="122879" bIns="61440" rtlCol="0">
            <a:spAutoFit/>
            <a:sp3d contourW="6350">
              <a:contourClr>
                <a:schemeClr val="bg1"/>
              </a:contourClr>
            </a:sp3d>
          </a:bodyPr>
          <a:lstStyle/>
          <a:p>
            <a:pPr defTabSz="1228798">
              <a:spcBef>
                <a:spcPct val="50000"/>
              </a:spcBef>
            </a:pPr>
            <a:r>
              <a:rPr lang="en-US" sz="4800" b="1" dirty="0" err="1">
                <a:solidFill>
                  <a:prstClr val="black"/>
                </a:solidFill>
                <a:latin typeface="Times New Roman" panose="02020603050405020304" pitchFamily="18" charset="0"/>
                <a:cs typeface="Times New Roman" panose="02020603050405020304" pitchFamily="18" charset="0"/>
              </a:rPr>
              <a:t>Chuẩn</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bị</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bài</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tập</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đọc</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tiếp</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theo</a:t>
            </a:r>
            <a:r>
              <a:rPr lang="en-US" sz="4800" b="1" dirty="0">
                <a:solidFill>
                  <a:prstClr val="black"/>
                </a:solidFill>
                <a:latin typeface="Times New Roman" panose="02020603050405020304" pitchFamily="18" charset="0"/>
                <a:cs typeface="Times New Roman" panose="02020603050405020304" pitchFamily="18" charset="0"/>
              </a:rPr>
              <a:t> </a:t>
            </a:r>
          </a:p>
        </p:txBody>
      </p:sp>
      <p:pic>
        <p:nvPicPr>
          <p:cNvPr id="5" name="图片 7"/>
          <p:cNvPicPr>
            <a:picLocks noChangeAspect="1"/>
          </p:cNvPicPr>
          <p:nvPr/>
        </p:nvPicPr>
        <p:blipFill rotWithShape="1">
          <a:blip r:embed="rId2">
            <a:extLst>
              <a:ext uri="{28A0092B-C50C-407E-A947-70E740481C1C}">
                <a14:useLocalDpi xmlns:a14="http://schemas.microsoft.com/office/drawing/2010/main" val="0"/>
              </a:ext>
            </a:extLst>
          </a:blip>
          <a:srcRect l="34085" t="-318" r="18557" b="86667"/>
          <a:stretch>
            <a:fillRect/>
          </a:stretch>
        </p:blipFill>
        <p:spPr>
          <a:xfrm>
            <a:off x="-316367" y="0"/>
            <a:ext cx="6358839" cy="2715741"/>
          </a:xfrm>
          <a:prstGeom prst="rect">
            <a:avLst/>
          </a:prstGeom>
        </p:spPr>
      </p:pic>
      <p:pic>
        <p:nvPicPr>
          <p:cNvPr id="7" name="图片 59"/>
          <p:cNvPicPr>
            <a:picLocks noChangeAspect="1"/>
          </p:cNvPicPr>
          <p:nvPr/>
        </p:nvPicPr>
        <p:blipFill rotWithShape="1">
          <a:blip r:embed="rId3" cstate="screen"/>
          <a:srcRect/>
          <a:stretch>
            <a:fillRect/>
          </a:stretch>
        </p:blipFill>
        <p:spPr>
          <a:xfrm>
            <a:off x="6542697" y="3584021"/>
            <a:ext cx="2084658" cy="1332619"/>
          </a:xfrm>
          <a:prstGeom prst="rect">
            <a:avLst/>
          </a:prstGeom>
        </p:spPr>
      </p:pic>
      <p:pic>
        <p:nvPicPr>
          <p:cNvPr id="8" name="图片 30"/>
          <p:cNvPicPr>
            <a:picLocks noChangeAspect="1"/>
          </p:cNvPicPr>
          <p:nvPr/>
        </p:nvPicPr>
        <p:blipFill rotWithShape="1">
          <a:blip r:embed="rId4" cstate="screen"/>
          <a:srcRect/>
          <a:stretch>
            <a:fillRect/>
          </a:stretch>
        </p:blipFill>
        <p:spPr>
          <a:xfrm>
            <a:off x="7770626" y="1256477"/>
            <a:ext cx="1936142" cy="1312049"/>
          </a:xfrm>
          <a:prstGeom prst="rect">
            <a:avLst/>
          </a:prstGeom>
        </p:spPr>
      </p:pic>
      <p:pic>
        <p:nvPicPr>
          <p:cNvPr id="9" name="图片 60"/>
          <p:cNvPicPr>
            <a:picLocks noChangeAspect="1"/>
          </p:cNvPicPr>
          <p:nvPr/>
        </p:nvPicPr>
        <p:blipFill rotWithShape="1">
          <a:blip r:embed="rId5" cstate="screen"/>
          <a:srcRect/>
          <a:stretch>
            <a:fillRect/>
          </a:stretch>
        </p:blipFill>
        <p:spPr>
          <a:xfrm rot="21041878">
            <a:off x="5693336" y="5723457"/>
            <a:ext cx="2371699" cy="1592843"/>
          </a:xfrm>
          <a:prstGeom prst="rect">
            <a:avLst/>
          </a:prstGeom>
        </p:spPr>
      </p:pic>
      <p:pic>
        <p:nvPicPr>
          <p:cNvPr id="10" name="Picture 9" descr="Logo, company name&#10;&#10;Description automatically generated"/>
          <p:cNvPicPr>
            <a:picLocks noChangeAspect="1"/>
          </p:cNvPicPr>
          <p:nvPr/>
        </p:nvPicPr>
        <p:blipFill>
          <a:blip r:embed="rId6" cstate="print">
            <a:extLst>
              <a:ext uri="{BEBA8EAE-BF5A-486C-A8C5-ECC9F3942E4B}">
                <a14:imgProps xmlns:a14="http://schemas.microsoft.com/office/drawing/2010/main">
                  <a14:imgLayer r:embed="rId7">
                    <a14:imgEffect>
                      <a14:backgroundRemoval t="6750" b="92500" l="10000" r="90000">
                        <a14:foregroundMark x1="33778" y1="9625" x2="43111" y2="7250"/>
                        <a14:foregroundMark x1="43111" y1="7250" x2="64222" y2="9000"/>
                        <a14:foregroundMark x1="54444" y1="6750" x2="54444" y2="6750"/>
                        <a14:foregroundMark x1="51556" y1="75375" x2="51556" y2="75375"/>
                        <a14:foregroundMark x1="50222" y1="77125" x2="45222" y2="85250"/>
                        <a14:foregroundMark x1="45222" y1="85250" x2="51667" y2="92500"/>
                        <a14:foregroundMark x1="51667" y1="92500" x2="45556" y2="85250"/>
                        <a14:foregroundMark x1="45556" y1="85250" x2="44556" y2="85250"/>
                      </a14:backgroundRemoval>
                    </a14:imgEffect>
                  </a14:imgLayer>
                </a14:imgProps>
              </a:ext>
              <a:ext uri="{28A0092B-C50C-407E-A947-70E740481C1C}">
                <a14:useLocalDpi xmlns:a14="http://schemas.microsoft.com/office/drawing/2010/main" val="0"/>
              </a:ext>
            </a:extLst>
          </a:blip>
          <a:stretch>
            <a:fillRect/>
          </a:stretch>
        </p:blipFill>
        <p:spPr>
          <a:xfrm rot="20337208">
            <a:off x="1661185" y="1308192"/>
            <a:ext cx="1650166" cy="1659640"/>
          </a:xfrm>
          <a:prstGeom prst="rect">
            <a:avLst/>
          </a:prstGeom>
        </p:spPr>
      </p:pic>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2781" y="403233"/>
            <a:ext cx="6185029" cy="5357623"/>
          </a:xfrm>
          <a:prstGeom prst="rect">
            <a:avLst/>
          </a:prstGeom>
        </p:spPr>
      </p:pic>
      <p:sp>
        <p:nvSpPr>
          <p:cNvPr id="12" name="矩形 91"/>
          <p:cNvSpPr/>
          <p:nvPr/>
        </p:nvSpPr>
        <p:spPr>
          <a:xfrm>
            <a:off x="1662465" y="3201745"/>
            <a:ext cx="4703979" cy="1247473"/>
          </a:xfrm>
          <a:prstGeom prst="rect">
            <a:avLst/>
          </a:prstGeom>
        </p:spPr>
        <p:txBody>
          <a:bodyPr wrap="square" lIns="122879" tIns="61440" rIns="122879" bIns="61440">
            <a:spAutoFit/>
          </a:bodyPr>
          <a:lstStyle/>
          <a:p>
            <a:pPr algn="ctr" defTabSz="1228798"/>
            <a:r>
              <a:rPr lang="en-US" sz="7300" b="1" kern="10" dirty="0" err="1">
                <a:ln w="22225">
                  <a:solidFill>
                    <a:srgbClr val="ED7D31"/>
                  </a:solidFill>
                  <a:prstDash val="solid"/>
                </a:ln>
                <a:solidFill>
                  <a:srgbClr val="FF0000"/>
                </a:solidFill>
                <a:latin typeface="Times New Roman" panose="02020603050405020304"/>
                <a:cs typeface="Times New Roman" panose="02020603050405020304"/>
              </a:rPr>
              <a:t>Dặn</a:t>
            </a:r>
            <a:r>
              <a:rPr lang="en-US" sz="7300" b="1" kern="10" dirty="0">
                <a:ln w="22225">
                  <a:solidFill>
                    <a:srgbClr val="ED7D31"/>
                  </a:solidFill>
                  <a:prstDash val="solid"/>
                </a:ln>
                <a:solidFill>
                  <a:srgbClr val="FF0000"/>
                </a:solidFill>
                <a:latin typeface="Times New Roman" panose="02020603050405020304"/>
                <a:cs typeface="Times New Roman" panose="02020603050405020304"/>
              </a:rPr>
              <a:t> </a:t>
            </a:r>
            <a:r>
              <a:rPr lang="en-US" sz="7300" b="1" kern="10" dirty="0" err="1">
                <a:ln w="22225">
                  <a:solidFill>
                    <a:srgbClr val="ED7D31"/>
                  </a:solidFill>
                  <a:prstDash val="solid"/>
                </a:ln>
                <a:solidFill>
                  <a:srgbClr val="FF0000"/>
                </a:solidFill>
                <a:latin typeface="Times New Roman" panose="02020603050405020304"/>
                <a:cs typeface="Times New Roman" panose="02020603050405020304"/>
              </a:rPr>
              <a:t>dò</a:t>
            </a:r>
            <a:endParaRPr lang="en-US" sz="7300" b="1" kern="10" dirty="0">
              <a:ln w="22225">
                <a:solidFill>
                  <a:srgbClr val="ED7D31"/>
                </a:solidFill>
                <a:prstDash val="solid"/>
              </a:ln>
              <a:solidFill>
                <a:srgbClr val="FF0000"/>
              </a:solidFill>
              <a:latin typeface="Times New Roman" panose="02020603050405020304"/>
              <a:cs typeface="Times New Roman" panose="02020603050405020304"/>
            </a:endParaRPr>
          </a:p>
        </p:txBody>
      </p:sp>
    </p:spTree>
    <p:extLst>
      <p:ext uri="{BB962C8B-B14F-4D97-AF65-F5344CB8AC3E}">
        <p14:creationId xmlns:p14="http://schemas.microsoft.com/office/powerpoint/2010/main" val="31886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500"/>
                                        <p:tgtEl>
                                          <p:spTgt spid="12"/>
                                        </p:tgtEl>
                                        <p:attrNameLst>
                                          <p:attrName>ppt_y</p:attrName>
                                        </p:attrNameLst>
                                      </p:cBhvr>
                                      <p:tavLst>
                                        <p:tav tm="0">
                                          <p:val>
                                            <p:strVal val="#ppt_y+#ppt_h*1.125000"/>
                                          </p:val>
                                        </p:tav>
                                        <p:tav tm="100000">
                                          <p:val>
                                            <p:strVal val="#ppt_y"/>
                                          </p:val>
                                        </p:tav>
                                      </p:tavLst>
                                    </p:anim>
                                    <p:animEffect transition="in" filter="wipe(up)">
                                      <p:cBhvr>
                                        <p:cTn id="19" dur="1500"/>
                                        <p:tgtEl>
                                          <p:spTgt spid="12"/>
                                        </p:tgtEl>
                                      </p:cBhvr>
                                    </p:animEffect>
                                  </p:childTnLst>
                                </p:cTn>
                              </p:par>
                              <p:par>
                                <p:cTn id="20" presetID="2" presetClass="entr" presetSubtype="9"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3000"/>
                            </p:stCondLst>
                            <p:childTnLst>
                              <p:par>
                                <p:cTn id="31" presetID="12" presetClass="entr" presetSubtype="8"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p:tgtEl>
                                          <p:spTgt spid="2"/>
                                        </p:tgtEl>
                                        <p:attrNameLst>
                                          <p:attrName>ppt_x</p:attrName>
                                        </p:attrNameLst>
                                      </p:cBhvr>
                                      <p:tavLst>
                                        <p:tav tm="0">
                                          <p:val>
                                            <p:strVal val="#ppt_x-#ppt_w*1.125000"/>
                                          </p:val>
                                        </p:tav>
                                        <p:tav tm="100000">
                                          <p:val>
                                            <p:strVal val="#ppt_x"/>
                                          </p:val>
                                        </p:tav>
                                      </p:tavLst>
                                    </p:anim>
                                    <p:animEffect transition="in" filter="wipe(right)">
                                      <p:cBhvr>
                                        <p:cTn id="34" dur="500"/>
                                        <p:tgtEl>
                                          <p:spTgt spid="2"/>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par>
                          <p:cTn id="41" fill="hold">
                            <p:stCondLst>
                              <p:cond delay="4000"/>
                            </p:stCondLst>
                            <p:childTnLst>
                              <p:par>
                                <p:cTn id="42" presetID="12" presetClass="entr" presetSubtype="8" fill="hold" grpId="0"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p:tgtEl>
                                          <p:spTgt spid="3"/>
                                        </p:tgtEl>
                                        <p:attrNameLst>
                                          <p:attrName>ppt_x</p:attrName>
                                        </p:attrNameLst>
                                      </p:cBhvr>
                                      <p:tavLst>
                                        <p:tav tm="0">
                                          <p:val>
                                            <p:strVal val="#ppt_x-#ppt_w*1.125000"/>
                                          </p:val>
                                        </p:tav>
                                        <p:tav tm="100000">
                                          <p:val>
                                            <p:strVal val="#ppt_x"/>
                                          </p:val>
                                        </p:tav>
                                      </p:tavLst>
                                    </p:anim>
                                    <p:animEffect transition="in" filter="wipe(right)">
                                      <p:cBhvr>
                                        <p:cTn id="45" dur="500"/>
                                        <p:tgtEl>
                                          <p:spTgt spid="3"/>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000"/>
                            </p:stCondLst>
                            <p:childTnLst>
                              <p:par>
                                <p:cTn id="53" presetID="12" presetClass="entr" presetSubtype="8"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p:tgtEl>
                                          <p:spTgt spid="4"/>
                                        </p:tgtEl>
                                        <p:attrNameLst>
                                          <p:attrName>ppt_x</p:attrName>
                                        </p:attrNameLst>
                                      </p:cBhvr>
                                      <p:tavLst>
                                        <p:tav tm="0">
                                          <p:val>
                                            <p:strVal val="#ppt_x-#ppt_w*1.125000"/>
                                          </p:val>
                                        </p:tav>
                                        <p:tav tm="100000">
                                          <p:val>
                                            <p:strVal val="#ppt_x"/>
                                          </p:val>
                                        </p:tav>
                                      </p:tavLst>
                                    </p:anim>
                                    <p:animEffect transition="in" filter="wipe(right)">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2357" y="1613935"/>
            <a:ext cx="11111596" cy="4498839"/>
          </a:xfrm>
          <a:prstGeom prst="rect">
            <a:avLst/>
          </a:prstGeom>
          <a:noFill/>
        </p:spPr>
        <p:txBody>
          <a:bodyPr wrap="square" lIns="122895" tIns="61448" rIns="122895" bIns="61448" rtlCol="0">
            <a:spAutoFit/>
          </a:bodyPr>
          <a:lstStyle/>
          <a:p>
            <a:pPr algn="ctr" defTabSz="1228954"/>
            <a:r>
              <a:rPr lang="en-US" altLang="zh-CN" sz="14300" b="1" dirty="0" err="1">
                <a:ln>
                  <a:solidFill>
                    <a:srgbClr val="70AD47">
                      <a:lumMod val="75000"/>
                    </a:srgbClr>
                  </a:solidFill>
                </a:ln>
                <a:solidFill>
                  <a:srgbClr val="00B050"/>
                </a:solidFill>
                <a:effectLst>
                  <a:outerShdw dist="50800" dir="4800000" algn="ctr" rotWithShape="0">
                    <a:srgbClr val="70AD47">
                      <a:lumMod val="50000"/>
                    </a:srgbClr>
                  </a:outerShdw>
                </a:effectLst>
                <a:latin typeface="UTM Cookies" panose="02040603050506020204" pitchFamily="18" charset="0"/>
                <a:cs typeface="+mn-ea"/>
                <a:sym typeface="+mn-lt"/>
              </a:rPr>
              <a:t>Chúc</a:t>
            </a:r>
            <a:r>
              <a:rPr lang="en-US" altLang="zh-CN" sz="14300" b="1" dirty="0">
                <a:ln>
                  <a:solidFill>
                    <a:srgbClr val="70AD47">
                      <a:lumMod val="75000"/>
                    </a:srgbClr>
                  </a:solidFill>
                </a:ln>
                <a:solidFill>
                  <a:srgbClr val="00B050"/>
                </a:solidFill>
                <a:effectLst>
                  <a:outerShdw dist="50800" dir="4800000" algn="ctr" rotWithShape="0">
                    <a:srgbClr val="70AD47">
                      <a:lumMod val="50000"/>
                    </a:srgbClr>
                  </a:outerShdw>
                </a:effectLst>
                <a:latin typeface="UTM Cookies" panose="02040603050506020204" pitchFamily="18" charset="0"/>
                <a:cs typeface="+mn-ea"/>
                <a:sym typeface="+mn-lt"/>
              </a:rPr>
              <a:t> </a:t>
            </a:r>
            <a:r>
              <a:rPr lang="en-US" altLang="zh-CN" sz="14300" b="1" dirty="0" err="1">
                <a:ln>
                  <a:solidFill>
                    <a:srgbClr val="70AD47">
                      <a:lumMod val="75000"/>
                    </a:srgbClr>
                  </a:solidFill>
                </a:ln>
                <a:solidFill>
                  <a:srgbClr val="00B050"/>
                </a:solidFill>
                <a:effectLst>
                  <a:outerShdw dist="50800" dir="4800000" algn="ctr" rotWithShape="0">
                    <a:srgbClr val="70AD47">
                      <a:lumMod val="50000"/>
                    </a:srgbClr>
                  </a:outerShdw>
                </a:effectLst>
                <a:latin typeface="UTM Cookies" panose="02040603050506020204" pitchFamily="18" charset="0"/>
                <a:cs typeface="+mn-ea"/>
                <a:sym typeface="+mn-lt"/>
              </a:rPr>
              <a:t>các</a:t>
            </a:r>
            <a:r>
              <a:rPr lang="en-US" altLang="zh-CN" sz="14300" b="1" dirty="0">
                <a:ln>
                  <a:solidFill>
                    <a:srgbClr val="70AD47">
                      <a:lumMod val="75000"/>
                    </a:srgbClr>
                  </a:solidFill>
                </a:ln>
                <a:solidFill>
                  <a:srgbClr val="00B050"/>
                </a:solidFill>
                <a:effectLst>
                  <a:outerShdw dist="50800" dir="4800000" algn="ctr" rotWithShape="0">
                    <a:srgbClr val="70AD47">
                      <a:lumMod val="50000"/>
                    </a:srgbClr>
                  </a:outerShdw>
                </a:effectLst>
                <a:latin typeface="UTM Cookies" panose="02040603050506020204" pitchFamily="18" charset="0"/>
                <a:cs typeface="+mn-ea"/>
                <a:sym typeface="+mn-lt"/>
              </a:rPr>
              <a:t> </a:t>
            </a:r>
            <a:r>
              <a:rPr lang="en-US" altLang="zh-CN" sz="14300" b="1" dirty="0" err="1">
                <a:ln>
                  <a:solidFill>
                    <a:srgbClr val="70AD47">
                      <a:lumMod val="75000"/>
                    </a:srgbClr>
                  </a:solidFill>
                </a:ln>
                <a:solidFill>
                  <a:srgbClr val="00B050"/>
                </a:solidFill>
                <a:effectLst>
                  <a:outerShdw dist="50800" dir="4800000" algn="ctr" rotWithShape="0">
                    <a:srgbClr val="70AD47">
                      <a:lumMod val="50000"/>
                    </a:srgbClr>
                  </a:outerShdw>
                </a:effectLst>
                <a:latin typeface="UTM Cookies" panose="02040603050506020204" pitchFamily="18" charset="0"/>
                <a:cs typeface="+mn-ea"/>
                <a:sym typeface="+mn-lt"/>
              </a:rPr>
              <a:t>em</a:t>
            </a:r>
            <a:r>
              <a:rPr lang="en-US" altLang="zh-CN" sz="14300" b="1" dirty="0">
                <a:ln>
                  <a:solidFill>
                    <a:srgbClr val="70AD47">
                      <a:lumMod val="75000"/>
                    </a:srgbClr>
                  </a:solidFill>
                </a:ln>
                <a:solidFill>
                  <a:srgbClr val="00B050"/>
                </a:solidFill>
                <a:effectLst>
                  <a:outerShdw dist="50800" dir="4800000" algn="ctr" rotWithShape="0">
                    <a:srgbClr val="70AD47">
                      <a:lumMod val="50000"/>
                    </a:srgbClr>
                  </a:outerShdw>
                </a:effectLst>
                <a:latin typeface="UTM Cookies" panose="02040603050506020204" pitchFamily="18" charset="0"/>
                <a:cs typeface="+mn-ea"/>
                <a:sym typeface="+mn-lt"/>
              </a:rPr>
              <a:t> </a:t>
            </a:r>
            <a:r>
              <a:rPr lang="en-US" altLang="zh-CN" sz="14300" b="1" dirty="0" err="1">
                <a:ln>
                  <a:solidFill>
                    <a:srgbClr val="70AD47">
                      <a:lumMod val="75000"/>
                    </a:srgbClr>
                  </a:solidFill>
                </a:ln>
                <a:solidFill>
                  <a:srgbClr val="00B050"/>
                </a:solidFill>
                <a:effectLst>
                  <a:outerShdw dist="50800" dir="4800000" algn="ctr" rotWithShape="0">
                    <a:srgbClr val="70AD47">
                      <a:lumMod val="50000"/>
                    </a:srgbClr>
                  </a:outerShdw>
                </a:effectLst>
                <a:latin typeface="UTM Cookies" panose="02040603050506020204" pitchFamily="18" charset="0"/>
                <a:cs typeface="+mn-ea"/>
                <a:sym typeface="+mn-lt"/>
              </a:rPr>
              <a:t>học</a:t>
            </a:r>
            <a:r>
              <a:rPr lang="en-US" altLang="zh-CN" sz="14300" b="1" dirty="0">
                <a:ln>
                  <a:solidFill>
                    <a:srgbClr val="70AD47">
                      <a:lumMod val="75000"/>
                    </a:srgbClr>
                  </a:solidFill>
                </a:ln>
                <a:solidFill>
                  <a:srgbClr val="00B050"/>
                </a:solidFill>
                <a:effectLst>
                  <a:outerShdw dist="50800" dir="4800000" algn="ctr" rotWithShape="0">
                    <a:srgbClr val="70AD47">
                      <a:lumMod val="50000"/>
                    </a:srgbClr>
                  </a:outerShdw>
                </a:effectLst>
                <a:latin typeface="UTM Cookies" panose="02040603050506020204" pitchFamily="18" charset="0"/>
                <a:cs typeface="+mn-ea"/>
                <a:sym typeface="+mn-lt"/>
              </a:rPr>
              <a:t> </a:t>
            </a:r>
            <a:r>
              <a:rPr lang="en-US" altLang="zh-CN" sz="14300" b="1" dirty="0" err="1">
                <a:ln>
                  <a:solidFill>
                    <a:srgbClr val="70AD47">
                      <a:lumMod val="75000"/>
                    </a:srgbClr>
                  </a:solidFill>
                </a:ln>
                <a:solidFill>
                  <a:srgbClr val="00B050"/>
                </a:solidFill>
                <a:effectLst>
                  <a:outerShdw dist="50800" dir="4800000" algn="ctr" rotWithShape="0">
                    <a:srgbClr val="70AD47">
                      <a:lumMod val="50000"/>
                    </a:srgbClr>
                  </a:outerShdw>
                </a:effectLst>
                <a:latin typeface="UTM Cookies" panose="02040603050506020204" pitchFamily="18" charset="0"/>
                <a:cs typeface="+mn-ea"/>
                <a:sym typeface="+mn-lt"/>
              </a:rPr>
              <a:t>tốt</a:t>
            </a:r>
            <a:r>
              <a:rPr lang="en-US" altLang="zh-CN" sz="14300" b="1" dirty="0">
                <a:ln>
                  <a:solidFill>
                    <a:srgbClr val="70AD47">
                      <a:lumMod val="75000"/>
                    </a:srgbClr>
                  </a:solidFill>
                </a:ln>
                <a:solidFill>
                  <a:srgbClr val="00B050"/>
                </a:solidFill>
                <a:effectLst>
                  <a:outerShdw dist="50800" dir="4800000" algn="ctr" rotWithShape="0">
                    <a:srgbClr val="70AD47">
                      <a:lumMod val="50000"/>
                    </a:srgbClr>
                  </a:outerShdw>
                </a:effectLst>
                <a:latin typeface="UTM Cookies" panose="02040603050506020204" pitchFamily="18" charset="0"/>
                <a:cs typeface="+mn-ea"/>
                <a:sym typeface="+mn-lt"/>
              </a:rPr>
              <a:t>!</a:t>
            </a:r>
            <a:endParaRPr lang="zh-CN" altLang="en-US" sz="14300" b="1" dirty="0">
              <a:ln>
                <a:solidFill>
                  <a:srgbClr val="70AD47">
                    <a:lumMod val="75000"/>
                  </a:srgbClr>
                </a:solidFill>
              </a:ln>
              <a:solidFill>
                <a:srgbClr val="00B050"/>
              </a:solidFill>
              <a:effectLst>
                <a:outerShdw dist="50800" dir="4800000" algn="ctr" rotWithShape="0">
                  <a:srgbClr val="70AD47">
                    <a:lumMod val="50000"/>
                  </a:srgbClr>
                </a:outerShdw>
              </a:effectLst>
              <a:latin typeface="UTM Cookies" panose="02040603050506020204" pitchFamily="18" charset="0"/>
              <a:cs typeface="+mn-ea"/>
              <a:sym typeface="+mn-lt"/>
            </a:endParaRPr>
          </a:p>
        </p:txBody>
      </p:sp>
    </p:spTree>
    <p:extLst>
      <p:ext uri="{BB962C8B-B14F-4D97-AF65-F5344CB8AC3E}">
        <p14:creationId xmlns:p14="http://schemas.microsoft.com/office/powerpoint/2010/main" val="4266377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1750" fill="hold"/>
                                        <p:tgtEl>
                                          <p:spTgt spid="3"/>
                                        </p:tgtEl>
                                        <p:attrNameLst>
                                          <p:attrName>ppt_y</p:attrName>
                                        </p:attrNameLst>
                                      </p:cBhvr>
                                      <p:tavLst>
                                        <p:tav tm="0">
                                          <p:val>
                                            <p:strVal val="#ppt_y"/>
                                          </p:val>
                                        </p:tav>
                                        <p:tav tm="100000">
                                          <p:val>
                                            <p:strVal val="#ppt_y"/>
                                          </p:val>
                                        </p:tav>
                                      </p:tavLst>
                                    </p:anim>
                                    <p:anim calcmode="lin" valueType="num">
                                      <p:cBhvr>
                                        <p:cTn id="9" dur="17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17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75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284798"/>
            <a:ext cx="11887200" cy="1015663"/>
          </a:xfrm>
          <a:prstGeom prst="rect">
            <a:avLst/>
          </a:prstGeom>
          <a:noFill/>
        </p:spPr>
        <p:txBody>
          <a:bodyPr wrap="square" lIns="91161" tIns="45588" rIns="91161" bIns="45588" rtlCol="0">
            <a:spAutoFit/>
          </a:bodyPr>
          <a:lstStyle/>
          <a:p>
            <a:pPr defTabSz="1458635"/>
            <a:r>
              <a:rPr lang="en-US" sz="6000" b="1" dirty="0" err="1">
                <a:solidFill>
                  <a:prstClr val="black"/>
                </a:solidFill>
                <a:latin typeface="Times New Roman" pitchFamily="18" charset="0"/>
                <a:cs typeface="Times New Roman" pitchFamily="18" charset="0"/>
              </a:rPr>
              <a:t>Thứ</a:t>
            </a:r>
            <a:r>
              <a:rPr lang="en-US" sz="6000" b="1" dirty="0">
                <a:solidFill>
                  <a:prstClr val="black"/>
                </a:solidFill>
                <a:latin typeface="Times New Roman" pitchFamily="18" charset="0"/>
                <a:cs typeface="Times New Roman" pitchFamily="18" charset="0"/>
              </a:rPr>
              <a:t> </a:t>
            </a:r>
            <a:r>
              <a:rPr lang="en-US" sz="6000" b="1" dirty="0" err="1">
                <a:solidFill>
                  <a:prstClr val="black"/>
                </a:solidFill>
                <a:latin typeface="Times New Roman" pitchFamily="18" charset="0"/>
                <a:cs typeface="Times New Roman" pitchFamily="18" charset="0"/>
              </a:rPr>
              <a:t>hai</a:t>
            </a:r>
            <a:r>
              <a:rPr lang="en-US" sz="6000" b="1" dirty="0">
                <a:solidFill>
                  <a:prstClr val="black"/>
                </a:solidFill>
                <a:latin typeface="Times New Roman" pitchFamily="18" charset="0"/>
                <a:cs typeface="Times New Roman" pitchFamily="18" charset="0"/>
              </a:rPr>
              <a:t>, </a:t>
            </a:r>
            <a:r>
              <a:rPr lang="en-US" sz="6000" b="1" dirty="0" err="1" smtClean="0">
                <a:solidFill>
                  <a:prstClr val="black"/>
                </a:solidFill>
                <a:latin typeface="Times New Roman" pitchFamily="18" charset="0"/>
                <a:cs typeface="Times New Roman" pitchFamily="18" charset="0"/>
              </a:rPr>
              <a:t>ngày</a:t>
            </a:r>
            <a:r>
              <a:rPr lang="en-US" sz="6000" b="1" dirty="0" smtClean="0">
                <a:solidFill>
                  <a:prstClr val="black"/>
                </a:solidFill>
                <a:latin typeface="Times New Roman" pitchFamily="18" charset="0"/>
                <a:cs typeface="Times New Roman" pitchFamily="18" charset="0"/>
              </a:rPr>
              <a:t> 7 </a:t>
            </a:r>
            <a:r>
              <a:rPr lang="en-US" sz="6000" b="1" dirty="0" err="1">
                <a:solidFill>
                  <a:prstClr val="black"/>
                </a:solidFill>
                <a:latin typeface="Times New Roman" pitchFamily="18" charset="0"/>
                <a:cs typeface="Times New Roman" pitchFamily="18" charset="0"/>
              </a:rPr>
              <a:t>tháng</a:t>
            </a:r>
            <a:r>
              <a:rPr lang="en-US" sz="6000" b="1" dirty="0">
                <a:solidFill>
                  <a:prstClr val="black"/>
                </a:solidFill>
                <a:latin typeface="Times New Roman" pitchFamily="18" charset="0"/>
                <a:cs typeface="Times New Roman" pitchFamily="18" charset="0"/>
              </a:rPr>
              <a:t> </a:t>
            </a:r>
            <a:r>
              <a:rPr lang="en-US" sz="6000" b="1" dirty="0" smtClean="0">
                <a:solidFill>
                  <a:prstClr val="black"/>
                </a:solidFill>
                <a:latin typeface="Times New Roman" pitchFamily="18" charset="0"/>
                <a:cs typeface="Times New Roman" pitchFamily="18" charset="0"/>
              </a:rPr>
              <a:t>2 </a:t>
            </a:r>
            <a:r>
              <a:rPr lang="en-US" sz="6000" b="1" dirty="0" err="1">
                <a:solidFill>
                  <a:prstClr val="black"/>
                </a:solidFill>
                <a:latin typeface="Times New Roman" pitchFamily="18" charset="0"/>
                <a:cs typeface="Times New Roman" pitchFamily="18" charset="0"/>
              </a:rPr>
              <a:t>năm</a:t>
            </a:r>
            <a:r>
              <a:rPr lang="en-US" sz="6000" b="1" dirty="0">
                <a:solidFill>
                  <a:prstClr val="black"/>
                </a:solidFill>
                <a:latin typeface="Times New Roman" pitchFamily="18" charset="0"/>
                <a:cs typeface="Times New Roman" pitchFamily="18" charset="0"/>
              </a:rPr>
              <a:t> 2022 </a:t>
            </a:r>
          </a:p>
        </p:txBody>
      </p:sp>
      <p:sp>
        <p:nvSpPr>
          <p:cNvPr id="3" name="TextBox 2"/>
          <p:cNvSpPr txBox="1"/>
          <p:nvPr/>
        </p:nvSpPr>
        <p:spPr>
          <a:xfrm>
            <a:off x="6819900" y="1229361"/>
            <a:ext cx="3733800" cy="923331"/>
          </a:xfrm>
          <a:prstGeom prst="rect">
            <a:avLst/>
          </a:prstGeom>
          <a:noFill/>
        </p:spPr>
        <p:txBody>
          <a:bodyPr wrap="square" lIns="91161" tIns="45588" rIns="91161" bIns="45588" rtlCol="0">
            <a:spAutoFit/>
          </a:bodyPr>
          <a:lstStyle/>
          <a:p>
            <a:pPr algn="ctr" defTabSz="1458635"/>
            <a:r>
              <a:rPr lang="en-US" sz="5400" b="1" dirty="0" err="1">
                <a:solidFill>
                  <a:prstClr val="black"/>
                </a:solidFill>
                <a:latin typeface="Times New Roman" pitchFamily="18" charset="0"/>
                <a:cs typeface="Times New Roman" pitchFamily="18" charset="0"/>
              </a:rPr>
              <a:t>Tập</a:t>
            </a:r>
            <a:r>
              <a:rPr lang="en-US" sz="5400" b="1" dirty="0">
                <a:solidFill>
                  <a:prstClr val="black"/>
                </a:solidFill>
                <a:latin typeface="Times New Roman" pitchFamily="18" charset="0"/>
                <a:cs typeface="Times New Roman" pitchFamily="18" charset="0"/>
              </a:rPr>
              <a:t> </a:t>
            </a:r>
            <a:r>
              <a:rPr lang="en-US" sz="5400" b="1" dirty="0" err="1">
                <a:solidFill>
                  <a:prstClr val="black"/>
                </a:solidFill>
                <a:latin typeface="Times New Roman" pitchFamily="18" charset="0"/>
                <a:cs typeface="Times New Roman" pitchFamily="18" charset="0"/>
              </a:rPr>
              <a:t>đọc</a:t>
            </a:r>
            <a:r>
              <a:rPr lang="en-US" sz="5400" b="1" dirty="0">
                <a:solidFill>
                  <a:prstClr val="black"/>
                </a:solidFill>
                <a:latin typeface="Times New Roman" pitchFamily="18" charset="0"/>
                <a:cs typeface="Times New Roman" pitchFamily="18" charset="0"/>
              </a:rPr>
              <a:t> </a:t>
            </a:r>
          </a:p>
        </p:txBody>
      </p:sp>
      <p:sp>
        <p:nvSpPr>
          <p:cNvPr id="4" name="TextBox 3"/>
          <p:cNvSpPr txBox="1"/>
          <p:nvPr/>
        </p:nvSpPr>
        <p:spPr>
          <a:xfrm>
            <a:off x="5715000" y="2122967"/>
            <a:ext cx="6248399" cy="1015663"/>
          </a:xfrm>
          <a:prstGeom prst="rect">
            <a:avLst/>
          </a:prstGeom>
          <a:noFill/>
        </p:spPr>
        <p:txBody>
          <a:bodyPr wrap="square" lIns="91161" tIns="45588" rIns="91161" bIns="45588" rtlCol="0">
            <a:spAutoFit/>
          </a:bodyPr>
          <a:lstStyle/>
          <a:p>
            <a:pPr algn="ctr" defTabSz="1458635"/>
            <a:r>
              <a:rPr lang="en-US" sz="6000" b="1" dirty="0" err="1">
                <a:solidFill>
                  <a:srgbClr val="FF0000"/>
                </a:solidFill>
                <a:latin typeface="Times New Roman" pitchFamily="18" charset="0"/>
                <a:cs typeface="Times New Roman" pitchFamily="18" charset="0"/>
              </a:rPr>
              <a:t>Bốn</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anh</a:t>
            </a:r>
            <a:r>
              <a:rPr lang="en-US" sz="6000" b="1" dirty="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tài</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tt</a:t>
            </a:r>
            <a:r>
              <a:rPr lang="en-US" sz="6000" b="1" dirty="0" smtClean="0">
                <a:solidFill>
                  <a:srgbClr val="FF0000"/>
                </a:solidFill>
                <a:latin typeface="Times New Roman" pitchFamily="18" charset="0"/>
                <a:cs typeface="Times New Roman" pitchFamily="18" charset="0"/>
              </a:rPr>
              <a:t>) </a:t>
            </a:r>
            <a:endParaRPr lang="en-US" sz="6000" b="1" dirty="0">
              <a:solidFill>
                <a:srgbClr val="FF0000"/>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429000"/>
            <a:ext cx="13258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6180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图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12285" y="5160497"/>
            <a:ext cx="2162412" cy="322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22462" y="7562915"/>
            <a:ext cx="1140144" cy="823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450553" y="3957864"/>
            <a:ext cx="1905239" cy="321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图片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57403" y="6710205"/>
            <a:ext cx="728664" cy="61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图片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086448" y="8498479"/>
            <a:ext cx="985839" cy="64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文本框 10"/>
          <p:cNvSpPr txBox="1">
            <a:spLocks noChangeArrowheads="1"/>
          </p:cNvSpPr>
          <p:nvPr/>
        </p:nvSpPr>
        <p:spPr bwMode="auto">
          <a:xfrm>
            <a:off x="2057401" y="3362218"/>
            <a:ext cx="10849529" cy="1559401"/>
          </a:xfrm>
          <a:prstGeom prst="rect">
            <a:avLst/>
          </a:prstGeom>
          <a:solidFill>
            <a:schemeClr val="accent4">
              <a:lumMod val="20000"/>
              <a:lumOff val="80000"/>
            </a:schemeClr>
          </a:solidFill>
          <a:ln w="9525">
            <a:solidFill>
              <a:srgbClr val="000000"/>
            </a:solidFill>
            <a:miter lim="800000"/>
            <a:headEnd/>
            <a:tailEnd/>
          </a:ln>
        </p:spPr>
        <p:txBody>
          <a:bodyPr wrap="square" lIns="122527" tIns="61262" rIns="122527" bIns="61262">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defTabSz="1633746" fontAlgn="base">
              <a:spcBef>
                <a:spcPct val="0"/>
              </a:spcBef>
              <a:spcAft>
                <a:spcPct val="0"/>
              </a:spcAft>
              <a:defRPr/>
            </a:pPr>
            <a:r>
              <a:rPr lang="en-US" altLang="zh-CN" sz="9400" b="1" dirty="0" err="1">
                <a:solidFill>
                  <a:srgbClr val="00B050"/>
                </a:solidFill>
                <a:latin typeface="Times New Roman" panose="02020603050405020304" pitchFamily="18" charset="0"/>
                <a:ea typeface="微软雅黑" pitchFamily="34" charset="-122"/>
                <a:cs typeface="Times New Roman" panose="02020603050405020304" pitchFamily="18" charset="0"/>
              </a:rPr>
              <a:t>Luyện</a:t>
            </a:r>
            <a:r>
              <a:rPr lang="en-US" altLang="zh-CN" sz="9400" b="1" dirty="0">
                <a:solidFill>
                  <a:srgbClr val="00B050"/>
                </a:solidFill>
                <a:latin typeface="Times New Roman" panose="02020603050405020304" pitchFamily="18" charset="0"/>
                <a:ea typeface="微软雅黑" pitchFamily="34" charset="-122"/>
                <a:cs typeface="Times New Roman" panose="02020603050405020304" pitchFamily="18" charset="0"/>
              </a:rPr>
              <a:t> </a:t>
            </a:r>
            <a:r>
              <a:rPr lang="en-US" altLang="zh-CN" sz="9400" b="1" dirty="0" err="1">
                <a:solidFill>
                  <a:srgbClr val="00B050"/>
                </a:solidFill>
                <a:latin typeface="Times New Roman" panose="02020603050405020304" pitchFamily="18" charset="0"/>
                <a:ea typeface="微软雅黑" pitchFamily="34" charset="-122"/>
                <a:cs typeface="Times New Roman" panose="02020603050405020304" pitchFamily="18" charset="0"/>
              </a:rPr>
              <a:t>đọc</a:t>
            </a:r>
            <a:endParaRPr lang="zh-CN" altLang="en-US" sz="9400" b="1" dirty="0">
              <a:solidFill>
                <a:srgbClr val="00B050"/>
              </a:solidFill>
              <a:latin typeface="Times New Roman" panose="02020603050405020304" pitchFamily="18" charset="0"/>
              <a:ea typeface="微软雅黑" pitchFamily="34" charset="-122"/>
              <a:cs typeface="Times New Roman" panose="02020603050405020304" pitchFamily="18" charset="0"/>
            </a:endParaRPr>
          </a:p>
        </p:txBody>
      </p:sp>
      <p:pic>
        <p:nvPicPr>
          <p:cNvPr id="5131" name="图片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355792" y="2174701"/>
            <a:ext cx="891540" cy="79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图片 1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652236" y="2620801"/>
            <a:ext cx="1667351" cy="956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PA_01 134">
            <a:extLst>
              <a:ext uri="{FF2B5EF4-FFF2-40B4-BE49-F238E27FC236}">
                <a16:creationId xmlns:a16="http://schemas.microsoft.com/office/drawing/2014/main" xmlns="" id="{91CE9CFB-00B5-4ED5-9355-BB846DD33E21}"/>
              </a:ext>
            </a:extLst>
          </p:cNvPr>
          <p:cNvGrpSpPr/>
          <p:nvPr>
            <p:custDataLst>
              <p:tags r:id="rId1"/>
            </p:custDataLst>
          </p:nvPr>
        </p:nvGrpSpPr>
        <p:grpSpPr>
          <a:xfrm>
            <a:off x="6771537" y="1281737"/>
            <a:ext cx="1814042" cy="1786055"/>
            <a:chOff x="3768359" y="1725446"/>
            <a:chExt cx="1930605" cy="1930605"/>
          </a:xfrm>
          <a:solidFill>
            <a:srgbClr val="F1CD41"/>
          </a:solidFill>
        </p:grpSpPr>
        <p:sp>
          <p:nvSpPr>
            <p:cNvPr id="15" name="Oval 5">
              <a:extLst>
                <a:ext uri="{FF2B5EF4-FFF2-40B4-BE49-F238E27FC236}">
                  <a16:creationId xmlns:a16="http://schemas.microsoft.com/office/drawing/2014/main" xmlns="" id="{D79B486C-B7BF-4FE3-850C-5BF56795B30B}"/>
                </a:ext>
              </a:extLst>
            </p:cNvPr>
            <p:cNvSpPr>
              <a:spLocks noChangeArrowheads="1"/>
            </p:cNvSpPr>
            <p:nvPr/>
          </p:nvSpPr>
          <p:spPr bwMode="auto">
            <a:xfrm>
              <a:off x="3768359" y="1725446"/>
              <a:ext cx="1930605" cy="1930605"/>
            </a:xfrm>
            <a:prstGeom prst="ellipse">
              <a:avLst/>
            </a:prstGeom>
            <a:grp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6625"/>
              <a:endParaRPr lang="zh-CN" altLang="en-US" sz="3200">
                <a:solidFill>
                  <a:prstClr val="white"/>
                </a:solidFill>
                <a:ea typeface="等线" panose="02010600030101010101" pitchFamily="2" charset="-122"/>
              </a:endParaRPr>
            </a:p>
          </p:txBody>
        </p:sp>
        <p:sp>
          <p:nvSpPr>
            <p:cNvPr id="16" name="Oval 5">
              <a:extLst>
                <a:ext uri="{FF2B5EF4-FFF2-40B4-BE49-F238E27FC236}">
                  <a16:creationId xmlns:a16="http://schemas.microsoft.com/office/drawing/2014/main" xmlns="" id="{3FD804CC-80B0-430D-A456-FE693CD5FED3}"/>
                </a:ext>
              </a:extLst>
            </p:cNvPr>
            <p:cNvSpPr>
              <a:spLocks noChangeArrowheads="1"/>
            </p:cNvSpPr>
            <p:nvPr/>
          </p:nvSpPr>
          <p:spPr bwMode="auto">
            <a:xfrm>
              <a:off x="3823758" y="1780845"/>
              <a:ext cx="1819806" cy="1819807"/>
            </a:xfrm>
            <a:prstGeom prst="ellipse">
              <a:avLst/>
            </a:prstGeom>
            <a:grpFill/>
            <a:ln>
              <a:noFill/>
            </a:ln>
            <a:effectLst/>
          </p:spPr>
          <p:txBody>
            <a:bodyPr vert="horz" wrap="square" lIns="121854" tIns="60927" rIns="121854" bIns="60927" numCol="1" anchor="t" anchorCtr="0" compatLnSpc="1">
              <a:prstTxWarp prst="textNoShape">
                <a:avLst/>
              </a:prstTxWarp>
            </a:bodyPr>
            <a:lstStyle/>
            <a:p>
              <a:pPr defTabSz="816625"/>
              <a:endParaRPr lang="zh-CN" altLang="en-US" sz="3200">
                <a:solidFill>
                  <a:prstClr val="black"/>
                </a:solidFill>
                <a:ea typeface="等线" panose="02010600030101010101" pitchFamily="2" charset="-122"/>
              </a:endParaRPr>
            </a:p>
          </p:txBody>
        </p:sp>
      </p:grpSp>
      <p:sp>
        <p:nvSpPr>
          <p:cNvPr id="17" name="PA_01 146">
            <a:extLst>
              <a:ext uri="{FF2B5EF4-FFF2-40B4-BE49-F238E27FC236}">
                <a16:creationId xmlns:a16="http://schemas.microsoft.com/office/drawing/2014/main" xmlns="" id="{D5288EC8-E9BB-45ED-B6C2-B7AA8CF05E1A}"/>
              </a:ext>
            </a:extLst>
          </p:cNvPr>
          <p:cNvSpPr/>
          <p:nvPr>
            <p:custDataLst>
              <p:tags r:id="rId2"/>
            </p:custDataLst>
          </p:nvPr>
        </p:nvSpPr>
        <p:spPr>
          <a:xfrm>
            <a:off x="7030425" y="1619781"/>
            <a:ext cx="1250610" cy="1163819"/>
          </a:xfrm>
          <a:prstGeom prst="rect">
            <a:avLst/>
          </a:prstGeom>
          <a:solidFill>
            <a:srgbClr val="F1CD41"/>
          </a:solidFill>
          <a:effectLst/>
        </p:spPr>
        <p:txBody>
          <a:bodyPr wrap="square" lIns="137260" tIns="68638" rIns="137260" bIns="68638">
            <a:spAutoFit/>
          </a:bodyPr>
          <a:lstStyle/>
          <a:p>
            <a:pPr algn="ctr" defTabSz="816625"/>
            <a:r>
              <a:rPr lang="en-US" altLang="zh-CN" sz="6700" b="1" dirty="0">
                <a:solidFill>
                  <a:prstClr val="white"/>
                </a:solidFill>
                <a:effectLst>
                  <a:outerShdw blurRad="38100" dist="38100" dir="2700000" algn="tl">
                    <a:srgbClr val="000000">
                      <a:alpha val="43137"/>
                    </a:srgbClr>
                  </a:outerShdw>
                </a:effectLst>
                <a:latin typeface="DFKai-SB" pitchFamily="65" charset="-120"/>
                <a:ea typeface="DFKai-SB" pitchFamily="65" charset="-120"/>
              </a:rPr>
              <a:t>1</a:t>
            </a:r>
            <a:endParaRPr lang="zh-CN" altLang="en-US" sz="6700" b="1" dirty="0">
              <a:solidFill>
                <a:prstClr val="white"/>
              </a:solidFill>
              <a:effectLst>
                <a:outerShdw blurRad="38100" dist="38100" dir="2700000" algn="tl">
                  <a:srgbClr val="000000">
                    <a:alpha val="43137"/>
                  </a:srgbClr>
                </a:outerShdw>
              </a:effectLst>
              <a:latin typeface="DFKai-SB" pitchFamily="65" charset="-120"/>
              <a:ea typeface="DFKai-SB" pitchFamily="65" charset="-120"/>
            </a:endParaRPr>
          </a:p>
        </p:txBody>
      </p:sp>
    </p:spTree>
    <p:extLst>
      <p:ext uri="{BB962C8B-B14F-4D97-AF65-F5344CB8AC3E}">
        <p14:creationId xmlns:p14="http://schemas.microsoft.com/office/powerpoint/2010/main" val="133581535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2" descr="2-8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620" y="6594176"/>
            <a:ext cx="15599806"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3"/>
          <p:cNvSpPr txBox="1">
            <a:spLocks noChangeArrowheads="1"/>
          </p:cNvSpPr>
          <p:nvPr/>
        </p:nvSpPr>
        <p:spPr bwMode="auto">
          <a:xfrm>
            <a:off x="5715000" y="250183"/>
            <a:ext cx="6138624" cy="9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535" tIns="61266" rIns="122535" bIns="6126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25439" eaLnBrk="1" hangingPunct="1"/>
            <a:r>
              <a:rPr lang="en-US" altLang="en-US" sz="5400" b="1" dirty="0" err="1">
                <a:solidFill>
                  <a:srgbClr val="002060"/>
                </a:solidFill>
                <a:latin typeface="Times New Roman" panose="02020603050405020304" pitchFamily="18" charset="0"/>
                <a:cs typeface="Times New Roman" panose="02020603050405020304" pitchFamily="18" charset="0"/>
              </a:rPr>
              <a:t>Bốn</a:t>
            </a:r>
            <a:r>
              <a:rPr lang="en-US" altLang="en-US" sz="5400" b="1" dirty="0">
                <a:solidFill>
                  <a:srgbClr val="002060"/>
                </a:solidFill>
                <a:latin typeface="Times New Roman" panose="02020603050405020304" pitchFamily="18" charset="0"/>
                <a:cs typeface="Times New Roman" panose="02020603050405020304" pitchFamily="18" charset="0"/>
              </a:rPr>
              <a:t> </a:t>
            </a:r>
            <a:r>
              <a:rPr lang="en-US" altLang="en-US" sz="5400" b="1" dirty="0" err="1">
                <a:solidFill>
                  <a:srgbClr val="002060"/>
                </a:solidFill>
                <a:latin typeface="Times New Roman" panose="02020603050405020304" pitchFamily="18" charset="0"/>
                <a:cs typeface="Times New Roman" panose="02020603050405020304" pitchFamily="18" charset="0"/>
              </a:rPr>
              <a:t>anh</a:t>
            </a:r>
            <a:r>
              <a:rPr lang="en-US" altLang="en-US" sz="5400" b="1" dirty="0">
                <a:solidFill>
                  <a:srgbClr val="002060"/>
                </a:solidFill>
                <a:latin typeface="Times New Roman" panose="02020603050405020304" pitchFamily="18" charset="0"/>
                <a:cs typeface="Times New Roman" panose="02020603050405020304" pitchFamily="18" charset="0"/>
              </a:rPr>
              <a:t> </a:t>
            </a:r>
            <a:r>
              <a:rPr lang="en-US" altLang="en-US" sz="5400" b="1" dirty="0" err="1" smtClean="0">
                <a:solidFill>
                  <a:srgbClr val="002060"/>
                </a:solidFill>
                <a:latin typeface="Times New Roman" panose="02020603050405020304" pitchFamily="18" charset="0"/>
                <a:cs typeface="Times New Roman" panose="02020603050405020304" pitchFamily="18" charset="0"/>
              </a:rPr>
              <a:t>tài</a:t>
            </a:r>
            <a:r>
              <a:rPr lang="en-US" altLang="en-US" sz="5400" b="1" dirty="0" smtClean="0">
                <a:solidFill>
                  <a:srgbClr val="002060"/>
                </a:solidFill>
                <a:latin typeface="Times New Roman" panose="02020603050405020304" pitchFamily="18" charset="0"/>
                <a:cs typeface="Times New Roman" panose="02020603050405020304" pitchFamily="18" charset="0"/>
              </a:rPr>
              <a:t> (</a:t>
            </a:r>
            <a:r>
              <a:rPr lang="en-US" altLang="en-US" sz="5400" b="1" dirty="0" err="1" smtClean="0">
                <a:solidFill>
                  <a:srgbClr val="002060"/>
                </a:solidFill>
                <a:latin typeface="Times New Roman" panose="02020603050405020304" pitchFamily="18" charset="0"/>
                <a:cs typeface="Times New Roman" panose="02020603050405020304" pitchFamily="18" charset="0"/>
              </a:rPr>
              <a:t>tt</a:t>
            </a:r>
            <a:r>
              <a:rPr lang="en-US" altLang="en-US" sz="5400" b="1" dirty="0" smtClean="0">
                <a:solidFill>
                  <a:srgbClr val="002060"/>
                </a:solidFill>
                <a:latin typeface="Times New Roman" panose="02020603050405020304" pitchFamily="18" charset="0"/>
                <a:cs typeface="Times New Roman" panose="02020603050405020304" pitchFamily="18" charset="0"/>
              </a:rPr>
              <a:t>) </a:t>
            </a:r>
            <a:endParaRPr lang="en-US" altLang="en-US" sz="5400" b="1" dirty="0">
              <a:solidFill>
                <a:srgbClr val="002060"/>
              </a:solidFill>
              <a:latin typeface="Times New Roman" panose="02020603050405020304" pitchFamily="18" charset="0"/>
              <a:cs typeface="Times New Roman" panose="02020603050405020304" pitchFamily="18" charset="0"/>
            </a:endParaRPr>
          </a:p>
        </p:txBody>
      </p:sp>
      <p:grpSp>
        <p:nvGrpSpPr>
          <p:cNvPr id="11268" name="Group 6"/>
          <p:cNvGrpSpPr>
            <a:grpSpLocks/>
          </p:cNvGrpSpPr>
          <p:nvPr/>
        </p:nvGrpSpPr>
        <p:grpSpPr bwMode="auto">
          <a:xfrm>
            <a:off x="152459" y="-1"/>
            <a:ext cx="3932395" cy="813892"/>
            <a:chOff x="3263569" y="-15399"/>
            <a:chExt cx="2489531" cy="758275"/>
          </a:xfrm>
        </p:grpSpPr>
        <p:sp>
          <p:nvSpPr>
            <p:cNvPr id="11272" name="TextBox 7"/>
            <p:cNvSpPr txBox="1">
              <a:spLocks noChangeArrowheads="1"/>
            </p:cNvSpPr>
            <p:nvPr/>
          </p:nvSpPr>
          <p:spPr bwMode="auto">
            <a:xfrm>
              <a:off x="3771900" y="16456"/>
              <a:ext cx="1981200" cy="72642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25439" eaLnBrk="1" hangingPunct="1"/>
              <a:r>
                <a:rPr lang="en-US" altLang="en-US" sz="4300" b="1" dirty="0" err="1">
                  <a:solidFill>
                    <a:srgbClr val="FFFF00"/>
                  </a:solidFill>
                  <a:latin typeface="Times New Roman" panose="02020603050405020304" pitchFamily="18" charset="0"/>
                  <a:cs typeface="Times New Roman" panose="02020603050405020304" pitchFamily="18" charset="0"/>
                </a:rPr>
                <a:t>Luyện</a:t>
              </a:r>
              <a:r>
                <a:rPr lang="en-US" altLang="en-US" sz="4300" b="1" dirty="0">
                  <a:solidFill>
                    <a:srgbClr val="FFFF00"/>
                  </a:solidFill>
                  <a:latin typeface="Times New Roman" panose="02020603050405020304" pitchFamily="18" charset="0"/>
                  <a:cs typeface="Times New Roman" panose="02020603050405020304" pitchFamily="18" charset="0"/>
                </a:rPr>
                <a:t> </a:t>
              </a:r>
              <a:r>
                <a:rPr lang="en-US" altLang="en-US" sz="4300" b="1" dirty="0" err="1">
                  <a:solidFill>
                    <a:srgbClr val="FFFF00"/>
                  </a:solidFill>
                  <a:latin typeface="Times New Roman" panose="02020603050405020304" pitchFamily="18" charset="0"/>
                  <a:cs typeface="Times New Roman" panose="02020603050405020304" pitchFamily="18" charset="0"/>
                </a:rPr>
                <a:t>đọc</a:t>
              </a:r>
              <a:endParaRPr lang="en-US" altLang="en-US" sz="4300" b="1" dirty="0">
                <a:solidFill>
                  <a:srgbClr val="FFFF00"/>
                </a:solidFill>
                <a:latin typeface="Times New Roman" panose="02020603050405020304" pitchFamily="18" charset="0"/>
                <a:cs typeface="Times New Roman" panose="02020603050405020304" pitchFamily="18" charset="0"/>
              </a:endParaRPr>
            </a:p>
          </p:txBody>
        </p:sp>
        <p:pic>
          <p:nvPicPr>
            <p:cNvPr id="11273" name="图片 8" descr="f7d30ea4b628d33971365e72821aa1c5"/>
            <p:cNvPicPr>
              <a:picLocks noChangeAspect="1"/>
            </p:cNvPicPr>
            <p:nvPr/>
          </p:nvPicPr>
          <p:blipFill>
            <a:blip r:embed="rId5" cstate="print">
              <a:extLst>
                <a:ext uri="{28A0092B-C50C-407E-A947-70E740481C1C}">
                  <a14:useLocalDpi xmlns:a14="http://schemas.microsoft.com/office/drawing/2010/main" val="0"/>
                </a:ext>
              </a:extLst>
            </a:blip>
            <a:srcRect l="16885" t="7870" r="18794" b="24954"/>
            <a:stretch>
              <a:fillRect/>
            </a:stretch>
          </p:blipFill>
          <p:spPr bwMode="auto">
            <a:xfrm>
              <a:off x="3263569" y="-15399"/>
              <a:ext cx="723900" cy="75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31630" y="1204908"/>
            <a:ext cx="16459200" cy="7909609"/>
          </a:xfrm>
          <a:prstGeom prst="rect">
            <a:avLst/>
          </a:prstGeom>
          <a:solidFill>
            <a:schemeClr val="bg1"/>
          </a:solidFill>
        </p:spPr>
        <p:txBody>
          <a:bodyPr wrap="square" lIns="91178" tIns="45597" rIns="91178" bIns="45597" rtlCol="0">
            <a:spAutoFit/>
          </a:bodyPr>
          <a:lstStyle/>
          <a:p>
            <a:r>
              <a:rPr lang="en-US" sz="3200"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Bốn </a:t>
            </a:r>
            <a:r>
              <a:rPr lang="vi-VN" sz="3200" b="1" dirty="0">
                <a:latin typeface="Times New Roman" pitchFamily="18" charset="0"/>
                <a:cs typeface="Times New Roman" pitchFamily="18" charset="0"/>
              </a:rPr>
              <a:t>anh em tìm tới chỗ yêu tinh ở. Nơi đây bản làng vắng teo, chỉ còn mỗi một bà cụ được yêu tinh cho sống sót để chăn bò cho nó. Thấy anh em Cẩu Khây kêu đói, bà cụ nấu cơm cho ăn. Ăn no, bốn cậu bé lăn ra ngủ. Tờ mờ sáng, bỗng có tiếng đập cửa. Biết yêu tinh đã đánh hơi thấy thịt trẻ con, bà cụ liền lay anh em Cẩu Khây dậy, giục chạy trốn. Cẩu Khây bèn nói:</a:t>
            </a:r>
          </a:p>
          <a:p>
            <a:r>
              <a:rPr lang="vi-VN" sz="3200" b="1" dirty="0">
                <a:latin typeface="Times New Roman" pitchFamily="18" charset="0"/>
                <a:cs typeface="Times New Roman" pitchFamily="18" charset="0"/>
              </a:rPr>
              <a:t>- Bà đừng sợ, anh em chúng cháu đến đây để bắt yêu tinh đấy.</a:t>
            </a:r>
          </a:p>
          <a:p>
            <a:r>
              <a:rPr lang="vi-VN" sz="3200" b="1" dirty="0">
                <a:latin typeface="Times New Roman" pitchFamily="18" charset="0"/>
                <a:cs typeface="Times New Roman" pitchFamily="18" charset="0"/>
              </a:rPr>
              <a:t>   Cẩu Khây hé cửa. Yêu tinh thò đầu vào, lè lưỡi dài như quả núc nác, trợn mắt xanh lè. Nắm Tay Đóng Cọc đấm một cái làm nó gãy gần hết hàm răng. Yêu tinh bỏ chạy. Bốn anh em Cẩu Khây liền đuổi theo nó. Cẩu Khây nhổ cây bên đường quật túi bụi. Yêu tinh đau quá hét lên, gió bão nổi ầm ầm, đất trời tối sầm lại. Đến một thung lũng, yêu tinh dừng lại, phun nước ra như mưa. Nước dâng ngập cả cánh đồng. Nắm Tay Đóng Cọc đóng cọc be bờ ngăn nước lụt, Lấy Tai Tát Nước tát nước ầm ầm qua núi cao, Móng Tay Đục Máng ngả cây khoét máng, khơi dòng nước chảy đi. Chỉ một lúc, mặt đất lại cạn khô. Yêu tinh núng thế, đành phải quy hàng.</a:t>
            </a:r>
          </a:p>
          <a:p>
            <a:r>
              <a:rPr lang="vi-VN" sz="3200" b="1" dirty="0">
                <a:latin typeface="Times New Roman" pitchFamily="18" charset="0"/>
                <a:cs typeface="Times New Roman" pitchFamily="18" charset="0"/>
              </a:rPr>
              <a:t>   Từ đấy, bản làng lại đông vui.</a:t>
            </a:r>
          </a:p>
          <a:p>
            <a:pPr algn="r"/>
            <a:r>
              <a:rPr lang="en-US" sz="3200" dirty="0" smtClean="0">
                <a:latin typeface="Times New Roman" pitchFamily="18" charset="0"/>
                <a:cs typeface="Times New Roman" pitchFamily="18" charset="0"/>
              </a:rPr>
              <a:t> </a:t>
            </a:r>
            <a:r>
              <a:rPr lang="vi-VN" sz="3200" b="1" i="1" dirty="0" smtClean="0">
                <a:latin typeface="Times New Roman" pitchFamily="18" charset="0"/>
                <a:cs typeface="Times New Roman" pitchFamily="18" charset="0"/>
              </a:rPr>
              <a:t>TRUYỆN </a:t>
            </a:r>
            <a:r>
              <a:rPr lang="vi-VN" sz="3200" b="1" i="1" dirty="0">
                <a:latin typeface="Times New Roman" pitchFamily="18" charset="0"/>
                <a:cs typeface="Times New Roman" pitchFamily="18" charset="0"/>
              </a:rPr>
              <a:t>CỔ DÂN TỘC </a:t>
            </a:r>
            <a:r>
              <a:rPr lang="vi-VN" sz="3200" b="1" i="1" dirty="0" smtClean="0">
                <a:latin typeface="Times New Roman" pitchFamily="18" charset="0"/>
                <a:cs typeface="Times New Roman" pitchFamily="18" charset="0"/>
              </a:rPr>
              <a:t>TÀY</a:t>
            </a:r>
            <a:endParaRPr lang="vi-VN" sz="3200" b="1" i="1" dirty="0">
              <a:latin typeface="Times New Roman" pitchFamily="18" charset="0"/>
              <a:cs typeface="Times New Roman" pitchFamily="18" charset="0"/>
            </a:endParaRPr>
          </a:p>
          <a:p>
            <a:endPar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300747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heel(1)">
                                      <p:cBhvr>
                                        <p:cTn id="7" dur="20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3"/>
          <p:cNvSpPr txBox="1">
            <a:spLocks noChangeArrowheads="1"/>
          </p:cNvSpPr>
          <p:nvPr/>
        </p:nvSpPr>
        <p:spPr bwMode="auto">
          <a:xfrm>
            <a:off x="1281048" y="2667230"/>
            <a:ext cx="13279762" cy="779700"/>
          </a:xfrm>
          <a:prstGeom prst="rect">
            <a:avLst/>
          </a:prstGeom>
          <a:solidFill>
            <a:schemeClr val="accent3">
              <a:lumMod val="20000"/>
              <a:lumOff val="80000"/>
            </a:schemeClr>
          </a:solidFill>
          <a:ln>
            <a:noFill/>
          </a:ln>
        </p:spPr>
        <p:txBody>
          <a:bodyPr wrap="square" lIns="122559" tIns="61278" rIns="122559" bIns="6127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25673" eaLnBrk="1" hangingPunct="1">
              <a:spcBef>
                <a:spcPct val="50000"/>
              </a:spcBef>
            </a:pPr>
            <a:r>
              <a:rPr lang="en-US" altLang="en-US" sz="4300" b="1" dirty="0">
                <a:solidFill>
                  <a:srgbClr val="0000FF"/>
                </a:solidFill>
                <a:latin typeface="Times New Roman" panose="02020603050405020304" pitchFamily="18" charset="0"/>
                <a:cs typeface="Times New Roman" panose="02020603050405020304" pitchFamily="18" charset="0"/>
              </a:rPr>
              <a:t>* </a:t>
            </a:r>
            <a:r>
              <a:rPr lang="en-US" altLang="en-US" sz="4300" b="1" dirty="0" err="1">
                <a:solidFill>
                  <a:srgbClr val="0000FF"/>
                </a:solidFill>
                <a:latin typeface="Times New Roman" panose="02020603050405020304" pitchFamily="18" charset="0"/>
                <a:cs typeface="Times New Roman" panose="02020603050405020304" pitchFamily="18" charset="0"/>
              </a:rPr>
              <a:t>Đoạn</a:t>
            </a:r>
            <a:r>
              <a:rPr lang="en-US" altLang="en-US" sz="4300" b="1" dirty="0">
                <a:solidFill>
                  <a:srgbClr val="0000FF"/>
                </a:solidFill>
                <a:latin typeface="Times New Roman" panose="02020603050405020304" pitchFamily="18" charset="0"/>
                <a:cs typeface="Times New Roman" panose="02020603050405020304" pitchFamily="18" charset="0"/>
              </a:rPr>
              <a:t> 1</a:t>
            </a:r>
            <a:r>
              <a:rPr lang="en-US" altLang="en-US" sz="4300" b="1" dirty="0" smtClean="0">
                <a:solidFill>
                  <a:srgbClr val="0000FF"/>
                </a:solidFill>
                <a:latin typeface="Times New Roman" panose="02020603050405020304" pitchFamily="18" charset="0"/>
                <a:cs typeface="Times New Roman" panose="02020603050405020304" pitchFamily="18" charset="0"/>
              </a:rPr>
              <a:t>: </a:t>
            </a:r>
            <a:r>
              <a:rPr lang="en-US" altLang="en-US" sz="4300" b="1" dirty="0" err="1" smtClean="0">
                <a:solidFill>
                  <a:srgbClr val="0000FF"/>
                </a:solidFill>
                <a:latin typeface="Times New Roman" panose="02020603050405020304" pitchFamily="18" charset="0"/>
                <a:cs typeface="Times New Roman" panose="02020603050405020304" pitchFamily="18" charset="0"/>
              </a:rPr>
              <a:t>Từ</a:t>
            </a:r>
            <a:r>
              <a:rPr lang="en-US" altLang="en-US" sz="4300" b="1" dirty="0" smtClean="0">
                <a:solidFill>
                  <a:srgbClr val="0000FF"/>
                </a:solidFill>
                <a:latin typeface="Times New Roman" panose="02020603050405020304" pitchFamily="18" charset="0"/>
                <a:cs typeface="Times New Roman" panose="02020603050405020304" pitchFamily="18" charset="0"/>
              </a:rPr>
              <a:t> “</a:t>
            </a:r>
            <a:r>
              <a:rPr lang="en-US" altLang="en-US" sz="4300" b="1" dirty="0" err="1" smtClean="0">
                <a:solidFill>
                  <a:srgbClr val="0000FF"/>
                </a:solidFill>
                <a:latin typeface="Times New Roman" panose="02020603050405020304" pitchFamily="18" charset="0"/>
                <a:cs typeface="Times New Roman" panose="02020603050405020304" pitchFamily="18" charset="0"/>
              </a:rPr>
              <a:t>Bốn</a:t>
            </a:r>
            <a:r>
              <a:rPr lang="en-US" altLang="en-US" sz="4300" b="1" dirty="0" smtClean="0">
                <a:solidFill>
                  <a:srgbClr val="0000FF"/>
                </a:solidFill>
                <a:latin typeface="Times New Roman" panose="02020603050405020304" pitchFamily="18" charset="0"/>
                <a:cs typeface="Times New Roman" panose="02020603050405020304" pitchFamily="18" charset="0"/>
              </a:rPr>
              <a:t> </a:t>
            </a:r>
            <a:r>
              <a:rPr lang="en-US" altLang="en-US" sz="4300" b="1" dirty="0" err="1" smtClean="0">
                <a:solidFill>
                  <a:srgbClr val="0000FF"/>
                </a:solidFill>
                <a:latin typeface="Times New Roman" panose="02020603050405020304" pitchFamily="18" charset="0"/>
                <a:cs typeface="Times New Roman" panose="02020603050405020304" pitchFamily="18" charset="0"/>
              </a:rPr>
              <a:t>anh</a:t>
            </a:r>
            <a:r>
              <a:rPr lang="en-US" altLang="en-US" sz="4300" b="1" dirty="0" smtClean="0">
                <a:solidFill>
                  <a:srgbClr val="0000FF"/>
                </a:solidFill>
                <a:latin typeface="Times New Roman" panose="02020603050405020304" pitchFamily="18" charset="0"/>
                <a:cs typeface="Times New Roman" panose="02020603050405020304" pitchFamily="18" charset="0"/>
              </a:rPr>
              <a:t> </a:t>
            </a:r>
            <a:r>
              <a:rPr lang="en-US" altLang="en-US" sz="4300" b="1" dirty="0" err="1" smtClean="0">
                <a:solidFill>
                  <a:srgbClr val="0000FF"/>
                </a:solidFill>
                <a:latin typeface="Times New Roman" panose="02020603050405020304" pitchFamily="18" charset="0"/>
                <a:cs typeface="Times New Roman" panose="02020603050405020304" pitchFamily="18" charset="0"/>
              </a:rPr>
              <a:t>tài</a:t>
            </a:r>
            <a:r>
              <a:rPr lang="en-US" altLang="en-US" sz="4300" b="1" dirty="0" smtClean="0">
                <a:solidFill>
                  <a:srgbClr val="0000FF"/>
                </a:solidFill>
                <a:latin typeface="Times New Roman" panose="02020603050405020304" pitchFamily="18" charset="0"/>
                <a:cs typeface="Times New Roman" panose="02020603050405020304" pitchFamily="18" charset="0"/>
              </a:rPr>
              <a:t> …….. </a:t>
            </a:r>
            <a:r>
              <a:rPr lang="en-US" altLang="en-US" sz="4300" b="1" dirty="0" err="1" smtClean="0">
                <a:solidFill>
                  <a:srgbClr val="0000FF"/>
                </a:solidFill>
                <a:latin typeface="Times New Roman" panose="02020603050405020304" pitchFamily="18" charset="0"/>
                <a:cs typeface="Times New Roman" panose="02020603050405020304" pitchFamily="18" charset="0"/>
              </a:rPr>
              <a:t>đến</a:t>
            </a:r>
            <a:r>
              <a:rPr lang="en-US" altLang="en-US" sz="4300" b="1" dirty="0" smtClean="0">
                <a:solidFill>
                  <a:srgbClr val="0000FF"/>
                </a:solidFill>
                <a:latin typeface="Times New Roman" panose="02020603050405020304" pitchFamily="18" charset="0"/>
                <a:cs typeface="Times New Roman" panose="02020603050405020304" pitchFamily="18" charset="0"/>
              </a:rPr>
              <a:t> </a:t>
            </a:r>
            <a:r>
              <a:rPr lang="en-US" altLang="en-US" sz="4300" b="1" dirty="0" err="1" smtClean="0">
                <a:solidFill>
                  <a:srgbClr val="0000FF"/>
                </a:solidFill>
                <a:latin typeface="Times New Roman" panose="02020603050405020304" pitchFamily="18" charset="0"/>
                <a:cs typeface="Times New Roman" panose="02020603050405020304" pitchFamily="18" charset="0"/>
              </a:rPr>
              <a:t>yêu</a:t>
            </a:r>
            <a:r>
              <a:rPr lang="en-US" altLang="en-US" sz="4300" b="1" dirty="0" smtClean="0">
                <a:solidFill>
                  <a:srgbClr val="0000FF"/>
                </a:solidFill>
                <a:latin typeface="Times New Roman" panose="02020603050405020304" pitchFamily="18" charset="0"/>
                <a:cs typeface="Times New Roman" panose="02020603050405020304" pitchFamily="18" charset="0"/>
              </a:rPr>
              <a:t> </a:t>
            </a:r>
            <a:r>
              <a:rPr lang="en-US" altLang="en-US" sz="4300" b="1" dirty="0" err="1" smtClean="0">
                <a:solidFill>
                  <a:srgbClr val="0000FF"/>
                </a:solidFill>
                <a:latin typeface="Times New Roman" panose="02020603050405020304" pitchFamily="18" charset="0"/>
                <a:cs typeface="Times New Roman" panose="02020603050405020304" pitchFamily="18" charset="0"/>
              </a:rPr>
              <a:t>tinh</a:t>
            </a:r>
            <a:r>
              <a:rPr lang="en-US" altLang="en-US" sz="4300" b="1" dirty="0" smtClean="0">
                <a:solidFill>
                  <a:srgbClr val="0000FF"/>
                </a:solidFill>
                <a:latin typeface="Times New Roman" panose="02020603050405020304" pitchFamily="18" charset="0"/>
                <a:cs typeface="Times New Roman" panose="02020603050405020304" pitchFamily="18" charset="0"/>
              </a:rPr>
              <a:t> </a:t>
            </a:r>
            <a:r>
              <a:rPr lang="en-US" altLang="en-US" sz="4300" b="1" dirty="0" err="1" smtClean="0">
                <a:solidFill>
                  <a:srgbClr val="0000FF"/>
                </a:solidFill>
                <a:latin typeface="Times New Roman" panose="02020603050405020304" pitchFamily="18" charset="0"/>
                <a:cs typeface="Times New Roman" panose="02020603050405020304" pitchFamily="18" charset="0"/>
              </a:rPr>
              <a:t>đấy</a:t>
            </a:r>
            <a:r>
              <a:rPr lang="en-US" altLang="en-US" sz="4300" b="1" dirty="0" smtClean="0">
                <a:solidFill>
                  <a:srgbClr val="0000FF"/>
                </a:solidFill>
                <a:latin typeface="Times New Roman" panose="02020603050405020304" pitchFamily="18" charset="0"/>
                <a:cs typeface="Times New Roman" panose="02020603050405020304" pitchFamily="18" charset="0"/>
              </a:rPr>
              <a:t>”.    </a:t>
            </a:r>
            <a:endParaRPr lang="en-US" altLang="en-US" sz="4300" b="1" dirty="0">
              <a:solidFill>
                <a:srgbClr val="0000FF"/>
              </a:solidFill>
              <a:latin typeface="Times New Roman" panose="02020603050405020304" pitchFamily="18" charset="0"/>
              <a:cs typeface="Times New Roman" panose="02020603050405020304" pitchFamily="18" charset="0"/>
            </a:endParaRPr>
          </a:p>
        </p:txBody>
      </p:sp>
      <p:sp>
        <p:nvSpPr>
          <p:cNvPr id="14" name="Text Box 14"/>
          <p:cNvSpPr txBox="1">
            <a:spLocks noChangeArrowheads="1"/>
          </p:cNvSpPr>
          <p:nvPr/>
        </p:nvSpPr>
        <p:spPr bwMode="auto">
          <a:xfrm>
            <a:off x="1243665" y="4320076"/>
            <a:ext cx="13311393" cy="779700"/>
          </a:xfrm>
          <a:prstGeom prst="rect">
            <a:avLst/>
          </a:prstGeom>
          <a:solidFill>
            <a:schemeClr val="accent3">
              <a:lumMod val="20000"/>
              <a:lumOff val="80000"/>
            </a:schemeClr>
          </a:solidFill>
          <a:ln>
            <a:noFill/>
          </a:ln>
        </p:spPr>
        <p:txBody>
          <a:bodyPr wrap="square" lIns="122559" tIns="61278" rIns="122559" bIns="6127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25673" eaLnBrk="1" hangingPunct="1">
              <a:spcBef>
                <a:spcPct val="50000"/>
              </a:spcBef>
            </a:pPr>
            <a:r>
              <a:rPr lang="en-US" altLang="en-US" sz="4300" b="1" dirty="0">
                <a:solidFill>
                  <a:srgbClr val="7030A0"/>
                </a:solidFill>
                <a:latin typeface="Times New Roman" panose="02020603050405020304" pitchFamily="18" charset="0"/>
                <a:cs typeface="Times New Roman" panose="02020603050405020304" pitchFamily="18" charset="0"/>
              </a:rPr>
              <a:t>* </a:t>
            </a:r>
            <a:r>
              <a:rPr lang="en-US" altLang="en-US" sz="4300" b="1" dirty="0" err="1">
                <a:solidFill>
                  <a:srgbClr val="7030A0"/>
                </a:solidFill>
                <a:latin typeface="Times New Roman" panose="02020603050405020304" pitchFamily="18" charset="0"/>
                <a:cs typeface="Times New Roman" panose="02020603050405020304" pitchFamily="18" charset="0"/>
              </a:rPr>
              <a:t>Đoạn</a:t>
            </a:r>
            <a:r>
              <a:rPr lang="en-US" altLang="en-US" sz="4300" b="1" dirty="0">
                <a:solidFill>
                  <a:srgbClr val="7030A0"/>
                </a:solidFill>
                <a:latin typeface="Times New Roman" panose="02020603050405020304" pitchFamily="18" charset="0"/>
                <a:cs typeface="Times New Roman" panose="02020603050405020304" pitchFamily="18" charset="0"/>
              </a:rPr>
              <a:t> 2: </a:t>
            </a:r>
            <a:r>
              <a:rPr lang="en-US" altLang="en-US" sz="4300" b="1" dirty="0" err="1" smtClean="0">
                <a:solidFill>
                  <a:srgbClr val="7030A0"/>
                </a:solidFill>
                <a:latin typeface="Times New Roman" panose="02020603050405020304" pitchFamily="18" charset="0"/>
                <a:cs typeface="Times New Roman" panose="02020603050405020304" pitchFamily="18" charset="0"/>
              </a:rPr>
              <a:t>Đoạn</a:t>
            </a:r>
            <a:r>
              <a:rPr lang="en-US" altLang="en-US" sz="4300" b="1" dirty="0" smtClean="0">
                <a:solidFill>
                  <a:srgbClr val="7030A0"/>
                </a:solidFill>
                <a:latin typeface="Times New Roman" panose="02020603050405020304" pitchFamily="18" charset="0"/>
                <a:cs typeface="Times New Roman" panose="02020603050405020304" pitchFamily="18" charset="0"/>
              </a:rPr>
              <a:t> </a:t>
            </a:r>
            <a:r>
              <a:rPr lang="en-US" altLang="en-US" sz="4300" b="1" dirty="0" err="1" smtClean="0">
                <a:solidFill>
                  <a:srgbClr val="7030A0"/>
                </a:solidFill>
                <a:latin typeface="Times New Roman" panose="02020603050405020304" pitchFamily="18" charset="0"/>
                <a:cs typeface="Times New Roman" panose="02020603050405020304" pitchFamily="18" charset="0"/>
              </a:rPr>
              <a:t>còn</a:t>
            </a:r>
            <a:r>
              <a:rPr lang="en-US" altLang="en-US" sz="4300" b="1" dirty="0" smtClean="0">
                <a:solidFill>
                  <a:srgbClr val="7030A0"/>
                </a:solidFill>
                <a:latin typeface="Times New Roman" panose="02020603050405020304" pitchFamily="18" charset="0"/>
                <a:cs typeface="Times New Roman" panose="02020603050405020304" pitchFamily="18" charset="0"/>
              </a:rPr>
              <a:t> </a:t>
            </a:r>
            <a:r>
              <a:rPr lang="en-US" altLang="en-US" sz="4300" b="1" dirty="0" err="1" smtClean="0">
                <a:solidFill>
                  <a:srgbClr val="7030A0"/>
                </a:solidFill>
                <a:latin typeface="Times New Roman" panose="02020603050405020304" pitchFamily="18" charset="0"/>
                <a:cs typeface="Times New Roman" panose="02020603050405020304" pitchFamily="18" charset="0"/>
              </a:rPr>
              <a:t>lại</a:t>
            </a:r>
            <a:r>
              <a:rPr lang="en-US" altLang="en-US" sz="4300" b="1" dirty="0" smtClean="0">
                <a:solidFill>
                  <a:srgbClr val="7030A0"/>
                </a:solidFill>
                <a:latin typeface="Times New Roman" panose="02020603050405020304" pitchFamily="18" charset="0"/>
                <a:cs typeface="Times New Roman" panose="02020603050405020304" pitchFamily="18" charset="0"/>
              </a:rPr>
              <a:t>. </a:t>
            </a:r>
            <a:endParaRPr lang="en-US" altLang="en-US" sz="4300" b="1" dirty="0">
              <a:solidFill>
                <a:srgbClr val="7030A0"/>
              </a:solidFill>
              <a:latin typeface="Times New Roman" panose="02020603050405020304" pitchFamily="18" charset="0"/>
              <a:cs typeface="Times New Roman" panose="02020603050405020304" pitchFamily="18" charset="0"/>
            </a:endParaRPr>
          </a:p>
        </p:txBody>
      </p:sp>
      <p:grpSp>
        <p:nvGrpSpPr>
          <p:cNvPr id="12294" name="Group 6"/>
          <p:cNvGrpSpPr>
            <a:grpSpLocks/>
          </p:cNvGrpSpPr>
          <p:nvPr/>
        </p:nvGrpSpPr>
        <p:grpSpPr bwMode="auto">
          <a:xfrm>
            <a:off x="709017" y="919181"/>
            <a:ext cx="13846041" cy="1009651"/>
            <a:chOff x="412330" y="133075"/>
            <a:chExt cx="7888659" cy="756761"/>
          </a:xfrm>
          <a:solidFill>
            <a:schemeClr val="accent4">
              <a:lumMod val="20000"/>
              <a:lumOff val="80000"/>
            </a:schemeClr>
          </a:solidFill>
        </p:grpSpPr>
        <p:sp>
          <p:nvSpPr>
            <p:cNvPr id="12295" name="TextBox 4"/>
            <p:cNvSpPr txBox="1">
              <a:spLocks noChangeArrowheads="1"/>
            </p:cNvSpPr>
            <p:nvPr/>
          </p:nvSpPr>
          <p:spPr bwMode="auto">
            <a:xfrm>
              <a:off x="876691" y="157735"/>
              <a:ext cx="7424298" cy="707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25673" eaLnBrk="1" hangingPunct="1"/>
              <a:r>
                <a:rPr lang="en-US" altLang="en-US" sz="5400" b="1" dirty="0" err="1">
                  <a:solidFill>
                    <a:srgbClr val="002060"/>
                  </a:solidFill>
                  <a:latin typeface="Times New Roman" panose="02020603050405020304" pitchFamily="18" charset="0"/>
                  <a:cs typeface="Times New Roman" panose="02020603050405020304" pitchFamily="18" charset="0"/>
                </a:rPr>
                <a:t>Bài</a:t>
              </a:r>
              <a:r>
                <a:rPr lang="en-US" altLang="en-US" sz="5400" b="1" dirty="0">
                  <a:solidFill>
                    <a:srgbClr val="002060"/>
                  </a:solidFill>
                  <a:latin typeface="Times New Roman" panose="02020603050405020304" pitchFamily="18" charset="0"/>
                  <a:cs typeface="Times New Roman" panose="02020603050405020304" pitchFamily="18" charset="0"/>
                </a:rPr>
                <a:t> </a:t>
              </a:r>
              <a:r>
                <a:rPr lang="en-US" altLang="en-US" sz="5400" b="1" dirty="0" err="1">
                  <a:solidFill>
                    <a:srgbClr val="002060"/>
                  </a:solidFill>
                  <a:latin typeface="Times New Roman" panose="02020603050405020304" pitchFamily="18" charset="0"/>
                  <a:cs typeface="Times New Roman" panose="02020603050405020304" pitchFamily="18" charset="0"/>
                </a:rPr>
                <a:t>văn</a:t>
              </a:r>
              <a:r>
                <a:rPr lang="en-US" altLang="en-US" sz="5400" b="1" dirty="0">
                  <a:solidFill>
                    <a:srgbClr val="002060"/>
                  </a:solidFill>
                  <a:latin typeface="Times New Roman" panose="02020603050405020304" pitchFamily="18" charset="0"/>
                  <a:cs typeface="Times New Roman" panose="02020603050405020304" pitchFamily="18" charset="0"/>
                </a:rPr>
                <a:t> chia </a:t>
              </a:r>
              <a:r>
                <a:rPr lang="en-US" altLang="en-US" sz="5400" b="1" dirty="0" err="1">
                  <a:solidFill>
                    <a:srgbClr val="002060"/>
                  </a:solidFill>
                  <a:latin typeface="Times New Roman" panose="02020603050405020304" pitchFamily="18" charset="0"/>
                  <a:cs typeface="Times New Roman" panose="02020603050405020304" pitchFamily="18" charset="0"/>
                </a:rPr>
                <a:t>làm</a:t>
              </a:r>
              <a:r>
                <a:rPr lang="en-US" altLang="en-US" sz="5400" b="1" dirty="0">
                  <a:solidFill>
                    <a:srgbClr val="002060"/>
                  </a:solidFill>
                  <a:latin typeface="Times New Roman" panose="02020603050405020304" pitchFamily="18" charset="0"/>
                  <a:cs typeface="Times New Roman" panose="02020603050405020304" pitchFamily="18" charset="0"/>
                </a:rPr>
                <a:t> …… </a:t>
              </a:r>
              <a:r>
                <a:rPr lang="en-US" altLang="en-US" sz="5400" b="1" dirty="0" err="1">
                  <a:solidFill>
                    <a:srgbClr val="002060"/>
                  </a:solidFill>
                  <a:latin typeface="Times New Roman" panose="02020603050405020304" pitchFamily="18" charset="0"/>
                  <a:cs typeface="Times New Roman" panose="02020603050405020304" pitchFamily="18" charset="0"/>
                </a:rPr>
                <a:t>đoạn</a:t>
              </a:r>
              <a:endParaRPr lang="en-US" altLang="en-US" sz="5400" b="1" dirty="0">
                <a:solidFill>
                  <a:srgbClr val="002060"/>
                </a:solidFill>
                <a:latin typeface="Times New Roman" panose="02020603050405020304" pitchFamily="18" charset="0"/>
                <a:cs typeface="Times New Roman" panose="02020603050405020304" pitchFamily="18" charset="0"/>
              </a:endParaRPr>
            </a:p>
          </p:txBody>
        </p:sp>
        <p:pic>
          <p:nvPicPr>
            <p:cNvPr id="12296" name="图片 8" descr="f7d30ea4b628d33971365e72821aa1c5"/>
            <p:cNvPicPr>
              <a:picLocks noChangeAspect="1"/>
            </p:cNvPicPr>
            <p:nvPr/>
          </p:nvPicPr>
          <p:blipFill>
            <a:blip r:embed="rId4" cstate="print">
              <a:extLst>
                <a:ext uri="{28A0092B-C50C-407E-A947-70E740481C1C}">
                  <a14:useLocalDpi xmlns:a14="http://schemas.microsoft.com/office/drawing/2010/main" val="0"/>
                </a:ext>
              </a:extLst>
            </a:blip>
            <a:srcRect l="16885" t="7870" r="18794" b="24954"/>
            <a:stretch>
              <a:fillRect/>
            </a:stretch>
          </p:blipFill>
          <p:spPr bwMode="auto">
            <a:xfrm>
              <a:off x="412330" y="133075"/>
              <a:ext cx="723900" cy="756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9448800" y="869168"/>
            <a:ext cx="1134888" cy="955093"/>
          </a:xfrm>
          <a:prstGeom prst="rect">
            <a:avLst/>
          </a:prstGeom>
          <a:noFill/>
        </p:spPr>
        <p:txBody>
          <a:bodyPr wrap="square" lIns="122559" tIns="61278" rIns="122559" bIns="61278" rtlCol="0">
            <a:spAutoFit/>
          </a:bodyPr>
          <a:lstStyle/>
          <a:p>
            <a:pPr defTabSz="1225673"/>
            <a:r>
              <a:rPr lang="en-US" sz="5400" b="1" dirty="0">
                <a:solidFill>
                  <a:srgbClr val="FF0000"/>
                </a:solidFill>
                <a:latin typeface="Times New Roman" pitchFamily="18" charset="0"/>
                <a:cs typeface="Times New Roman" pitchFamily="18" charset="0"/>
              </a:rPr>
              <a:t>2</a:t>
            </a:r>
            <a:endParaRPr lang="en-US" sz="5400" b="1"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33522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80">
                                          <p:stCondLst>
                                            <p:cond delay="0"/>
                                          </p:stCondLst>
                                        </p:cTn>
                                        <p:tgtEl>
                                          <p:spTgt spid="13"/>
                                        </p:tgtEl>
                                      </p:cBhvr>
                                    </p:animEffect>
                                    <p:anim calcmode="lin" valueType="num">
                                      <p:cBhvr>
                                        <p:cTn id="1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0" dur="26">
                                          <p:stCondLst>
                                            <p:cond delay="650"/>
                                          </p:stCondLst>
                                        </p:cTn>
                                        <p:tgtEl>
                                          <p:spTgt spid="13"/>
                                        </p:tgtEl>
                                      </p:cBhvr>
                                      <p:to x="100000" y="60000"/>
                                    </p:animScale>
                                    <p:animScale>
                                      <p:cBhvr>
                                        <p:cTn id="21" dur="166" decel="50000">
                                          <p:stCondLst>
                                            <p:cond delay="676"/>
                                          </p:stCondLst>
                                        </p:cTn>
                                        <p:tgtEl>
                                          <p:spTgt spid="13"/>
                                        </p:tgtEl>
                                      </p:cBhvr>
                                      <p:to x="100000" y="100000"/>
                                    </p:animScale>
                                    <p:animScale>
                                      <p:cBhvr>
                                        <p:cTn id="22" dur="26">
                                          <p:stCondLst>
                                            <p:cond delay="1312"/>
                                          </p:stCondLst>
                                        </p:cTn>
                                        <p:tgtEl>
                                          <p:spTgt spid="13"/>
                                        </p:tgtEl>
                                      </p:cBhvr>
                                      <p:to x="100000" y="80000"/>
                                    </p:animScale>
                                    <p:animScale>
                                      <p:cBhvr>
                                        <p:cTn id="23" dur="166" decel="50000">
                                          <p:stCondLst>
                                            <p:cond delay="1338"/>
                                          </p:stCondLst>
                                        </p:cTn>
                                        <p:tgtEl>
                                          <p:spTgt spid="13"/>
                                        </p:tgtEl>
                                      </p:cBhvr>
                                      <p:to x="100000" y="100000"/>
                                    </p:animScale>
                                    <p:animScale>
                                      <p:cBhvr>
                                        <p:cTn id="24" dur="26">
                                          <p:stCondLst>
                                            <p:cond delay="1642"/>
                                          </p:stCondLst>
                                        </p:cTn>
                                        <p:tgtEl>
                                          <p:spTgt spid="13"/>
                                        </p:tgtEl>
                                      </p:cBhvr>
                                      <p:to x="100000" y="90000"/>
                                    </p:animScale>
                                    <p:animScale>
                                      <p:cBhvr>
                                        <p:cTn id="25" dur="166" decel="50000">
                                          <p:stCondLst>
                                            <p:cond delay="1668"/>
                                          </p:stCondLst>
                                        </p:cTn>
                                        <p:tgtEl>
                                          <p:spTgt spid="13"/>
                                        </p:tgtEl>
                                      </p:cBhvr>
                                      <p:to x="100000" y="100000"/>
                                    </p:animScale>
                                    <p:animScale>
                                      <p:cBhvr>
                                        <p:cTn id="26" dur="26">
                                          <p:stCondLst>
                                            <p:cond delay="1808"/>
                                          </p:stCondLst>
                                        </p:cTn>
                                        <p:tgtEl>
                                          <p:spTgt spid="13"/>
                                        </p:tgtEl>
                                      </p:cBhvr>
                                      <p:to x="100000" y="95000"/>
                                    </p:animScale>
                                    <p:animScale>
                                      <p:cBhvr>
                                        <p:cTn id="27" dur="166" decel="50000">
                                          <p:stCondLst>
                                            <p:cond delay="1834"/>
                                          </p:stCondLst>
                                        </p:cTn>
                                        <p:tgtEl>
                                          <p:spTgt spid="13"/>
                                        </p:tgtEl>
                                      </p:cBhvr>
                                      <p:to x="100000" y="100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4"/>
                                        </p:tgtEl>
                                        <p:attrNameLst>
                                          <p:attrName>style.visibility</p:attrName>
                                        </p:attrNameLst>
                                      </p:cBhvr>
                                      <p:to>
                                        <p:strVal val="visible"/>
                                      </p:to>
                                    </p:set>
                                    <p:anim calcmode="discrete" valueType="clr">
                                      <p:cBhvr override="childStyle">
                                        <p:cTn id="32"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4"/>
                                        </p:tgtEl>
                                        <p:attrNameLst>
                                          <p:attrName>fillcolor</p:attrName>
                                        </p:attrNameLst>
                                      </p:cBhvr>
                                      <p:tavLst>
                                        <p:tav tm="0">
                                          <p:val>
                                            <p:clrVal>
                                              <a:schemeClr val="accent2"/>
                                            </p:clrVal>
                                          </p:val>
                                        </p:tav>
                                        <p:tav tm="50000">
                                          <p:val>
                                            <p:clrVal>
                                              <a:schemeClr val="hlink"/>
                                            </p:clrVal>
                                          </p:val>
                                        </p:tav>
                                      </p:tavLst>
                                    </p:anim>
                                    <p:set>
                                      <p:cBhvr>
                                        <p:cTn id="34"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2" descr="2-8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620" y="6594176"/>
            <a:ext cx="15599806"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3"/>
          <p:cNvSpPr txBox="1">
            <a:spLocks noChangeArrowheads="1"/>
          </p:cNvSpPr>
          <p:nvPr/>
        </p:nvSpPr>
        <p:spPr bwMode="auto">
          <a:xfrm>
            <a:off x="5715000" y="250183"/>
            <a:ext cx="6138624" cy="9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535" tIns="61266" rIns="122535" bIns="6126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25439" eaLnBrk="1" hangingPunct="1"/>
            <a:r>
              <a:rPr lang="en-US" altLang="en-US" sz="5400" b="1" dirty="0" err="1">
                <a:solidFill>
                  <a:srgbClr val="002060"/>
                </a:solidFill>
                <a:latin typeface="Times New Roman" panose="02020603050405020304" pitchFamily="18" charset="0"/>
                <a:cs typeface="Times New Roman" panose="02020603050405020304" pitchFamily="18" charset="0"/>
              </a:rPr>
              <a:t>Bốn</a:t>
            </a:r>
            <a:r>
              <a:rPr lang="en-US" altLang="en-US" sz="5400" b="1" dirty="0">
                <a:solidFill>
                  <a:srgbClr val="002060"/>
                </a:solidFill>
                <a:latin typeface="Times New Roman" panose="02020603050405020304" pitchFamily="18" charset="0"/>
                <a:cs typeface="Times New Roman" panose="02020603050405020304" pitchFamily="18" charset="0"/>
              </a:rPr>
              <a:t> </a:t>
            </a:r>
            <a:r>
              <a:rPr lang="en-US" altLang="en-US" sz="5400" b="1" dirty="0" err="1">
                <a:solidFill>
                  <a:srgbClr val="002060"/>
                </a:solidFill>
                <a:latin typeface="Times New Roman" panose="02020603050405020304" pitchFamily="18" charset="0"/>
                <a:cs typeface="Times New Roman" panose="02020603050405020304" pitchFamily="18" charset="0"/>
              </a:rPr>
              <a:t>anh</a:t>
            </a:r>
            <a:r>
              <a:rPr lang="en-US" altLang="en-US" sz="5400" b="1" dirty="0">
                <a:solidFill>
                  <a:srgbClr val="002060"/>
                </a:solidFill>
                <a:latin typeface="Times New Roman" panose="02020603050405020304" pitchFamily="18" charset="0"/>
                <a:cs typeface="Times New Roman" panose="02020603050405020304" pitchFamily="18" charset="0"/>
              </a:rPr>
              <a:t> </a:t>
            </a:r>
            <a:r>
              <a:rPr lang="en-US" altLang="en-US" sz="5400" b="1" dirty="0" err="1" smtClean="0">
                <a:solidFill>
                  <a:srgbClr val="002060"/>
                </a:solidFill>
                <a:latin typeface="Times New Roman" panose="02020603050405020304" pitchFamily="18" charset="0"/>
                <a:cs typeface="Times New Roman" panose="02020603050405020304" pitchFamily="18" charset="0"/>
              </a:rPr>
              <a:t>tài</a:t>
            </a:r>
            <a:r>
              <a:rPr lang="en-US" altLang="en-US" sz="5400" b="1" dirty="0" smtClean="0">
                <a:solidFill>
                  <a:srgbClr val="002060"/>
                </a:solidFill>
                <a:latin typeface="Times New Roman" panose="02020603050405020304" pitchFamily="18" charset="0"/>
                <a:cs typeface="Times New Roman" panose="02020603050405020304" pitchFamily="18" charset="0"/>
              </a:rPr>
              <a:t> (</a:t>
            </a:r>
            <a:r>
              <a:rPr lang="en-US" altLang="en-US" sz="5400" b="1" dirty="0" err="1" smtClean="0">
                <a:solidFill>
                  <a:srgbClr val="002060"/>
                </a:solidFill>
                <a:latin typeface="Times New Roman" panose="02020603050405020304" pitchFamily="18" charset="0"/>
                <a:cs typeface="Times New Roman" panose="02020603050405020304" pitchFamily="18" charset="0"/>
              </a:rPr>
              <a:t>tt</a:t>
            </a:r>
            <a:r>
              <a:rPr lang="en-US" altLang="en-US" sz="5400" b="1" dirty="0" smtClean="0">
                <a:solidFill>
                  <a:srgbClr val="002060"/>
                </a:solidFill>
                <a:latin typeface="Times New Roman" panose="02020603050405020304" pitchFamily="18" charset="0"/>
                <a:cs typeface="Times New Roman" panose="02020603050405020304" pitchFamily="18" charset="0"/>
              </a:rPr>
              <a:t>) </a:t>
            </a:r>
            <a:endParaRPr lang="en-US" altLang="en-US" sz="5400" b="1" dirty="0">
              <a:solidFill>
                <a:srgbClr val="002060"/>
              </a:solidFill>
              <a:latin typeface="Times New Roman" panose="02020603050405020304" pitchFamily="18" charset="0"/>
              <a:cs typeface="Times New Roman" panose="02020603050405020304" pitchFamily="18" charset="0"/>
            </a:endParaRPr>
          </a:p>
        </p:txBody>
      </p:sp>
      <p:grpSp>
        <p:nvGrpSpPr>
          <p:cNvPr id="11268" name="Group 6"/>
          <p:cNvGrpSpPr>
            <a:grpSpLocks/>
          </p:cNvGrpSpPr>
          <p:nvPr/>
        </p:nvGrpSpPr>
        <p:grpSpPr bwMode="auto">
          <a:xfrm>
            <a:off x="152459" y="-1"/>
            <a:ext cx="3932395" cy="813892"/>
            <a:chOff x="3263569" y="-15399"/>
            <a:chExt cx="2489531" cy="758275"/>
          </a:xfrm>
        </p:grpSpPr>
        <p:sp>
          <p:nvSpPr>
            <p:cNvPr id="11272" name="TextBox 7"/>
            <p:cNvSpPr txBox="1">
              <a:spLocks noChangeArrowheads="1"/>
            </p:cNvSpPr>
            <p:nvPr/>
          </p:nvSpPr>
          <p:spPr bwMode="auto">
            <a:xfrm>
              <a:off x="3771900" y="16456"/>
              <a:ext cx="1981200" cy="72642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25439" eaLnBrk="1" hangingPunct="1"/>
              <a:r>
                <a:rPr lang="en-US" altLang="en-US" sz="4300" b="1" dirty="0" err="1">
                  <a:solidFill>
                    <a:srgbClr val="FFFF00"/>
                  </a:solidFill>
                  <a:latin typeface="Times New Roman" panose="02020603050405020304" pitchFamily="18" charset="0"/>
                  <a:cs typeface="Times New Roman" panose="02020603050405020304" pitchFamily="18" charset="0"/>
                </a:rPr>
                <a:t>Luyện</a:t>
              </a:r>
              <a:r>
                <a:rPr lang="en-US" altLang="en-US" sz="4300" b="1" dirty="0">
                  <a:solidFill>
                    <a:srgbClr val="FFFF00"/>
                  </a:solidFill>
                  <a:latin typeface="Times New Roman" panose="02020603050405020304" pitchFamily="18" charset="0"/>
                  <a:cs typeface="Times New Roman" panose="02020603050405020304" pitchFamily="18" charset="0"/>
                </a:rPr>
                <a:t> </a:t>
              </a:r>
              <a:r>
                <a:rPr lang="en-US" altLang="en-US" sz="4300" b="1" dirty="0" err="1">
                  <a:solidFill>
                    <a:srgbClr val="FFFF00"/>
                  </a:solidFill>
                  <a:latin typeface="Times New Roman" panose="02020603050405020304" pitchFamily="18" charset="0"/>
                  <a:cs typeface="Times New Roman" panose="02020603050405020304" pitchFamily="18" charset="0"/>
                </a:rPr>
                <a:t>đọc</a:t>
              </a:r>
              <a:endParaRPr lang="en-US" altLang="en-US" sz="4300" b="1" dirty="0">
                <a:solidFill>
                  <a:srgbClr val="FFFF00"/>
                </a:solidFill>
                <a:latin typeface="Times New Roman" panose="02020603050405020304" pitchFamily="18" charset="0"/>
                <a:cs typeface="Times New Roman" panose="02020603050405020304" pitchFamily="18" charset="0"/>
              </a:endParaRPr>
            </a:p>
          </p:txBody>
        </p:sp>
        <p:pic>
          <p:nvPicPr>
            <p:cNvPr id="11273" name="图片 8" descr="f7d30ea4b628d33971365e72821aa1c5"/>
            <p:cNvPicPr>
              <a:picLocks noChangeAspect="1"/>
            </p:cNvPicPr>
            <p:nvPr/>
          </p:nvPicPr>
          <p:blipFill>
            <a:blip r:embed="rId5" cstate="print">
              <a:extLst>
                <a:ext uri="{28A0092B-C50C-407E-A947-70E740481C1C}">
                  <a14:useLocalDpi xmlns:a14="http://schemas.microsoft.com/office/drawing/2010/main" val="0"/>
                </a:ext>
              </a:extLst>
            </a:blip>
            <a:srcRect l="16885" t="7870" r="18794" b="24954"/>
            <a:stretch>
              <a:fillRect/>
            </a:stretch>
          </p:blipFill>
          <p:spPr bwMode="auto">
            <a:xfrm>
              <a:off x="3263569" y="-15399"/>
              <a:ext cx="723900" cy="75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31630" y="1204908"/>
            <a:ext cx="16459200" cy="7909609"/>
          </a:xfrm>
          <a:prstGeom prst="rect">
            <a:avLst/>
          </a:prstGeom>
          <a:solidFill>
            <a:schemeClr val="bg1"/>
          </a:solidFill>
        </p:spPr>
        <p:txBody>
          <a:bodyPr wrap="square" lIns="91178" tIns="45597" rIns="91178" bIns="45597" rtlCol="0">
            <a:spAutoFit/>
          </a:bodyPr>
          <a:lstStyle/>
          <a:p>
            <a:r>
              <a:rPr lang="en-US" sz="3200" dirty="0">
                <a:solidFill>
                  <a:prstClr val="black"/>
                </a:solidFill>
                <a:latin typeface="Times New Roman" pitchFamily="18" charset="0"/>
                <a:cs typeface="Times New Roman" pitchFamily="18" charset="0"/>
              </a:rPr>
              <a:t>      </a:t>
            </a:r>
            <a:r>
              <a:rPr lang="vi-VN" sz="3200" b="1" dirty="0">
                <a:solidFill>
                  <a:prstClr val="black"/>
                </a:solidFill>
                <a:latin typeface="Times New Roman" pitchFamily="18" charset="0"/>
                <a:cs typeface="Times New Roman" pitchFamily="18" charset="0"/>
              </a:rPr>
              <a:t>Bốn anh em tìm tới chỗ yêu tinh ở. Nơi đây bản làng vắng teo, chỉ còn mỗi một bà cụ được yêu tinh cho sống sót để chăn bò cho nó. Thấy anh em Cẩu Khây kêu đói, bà cụ nấu cơm cho ăn. Ăn no, bốn cậu bé lăn ra ngủ. Tờ mờ sáng, bỗng có tiếng đập cửa. Biết yêu tinh đã đánh hơi thấy thịt trẻ con, bà cụ liền lay anh em Cẩu Khây dậy, giục chạy trốn. Cẩu Khây bèn nói:</a:t>
            </a:r>
          </a:p>
          <a:p>
            <a:r>
              <a:rPr lang="vi-VN" sz="3200" b="1" dirty="0">
                <a:solidFill>
                  <a:prstClr val="black"/>
                </a:solidFill>
                <a:latin typeface="Times New Roman" pitchFamily="18" charset="0"/>
                <a:cs typeface="Times New Roman" pitchFamily="18" charset="0"/>
              </a:rPr>
              <a:t>- Bà đừng sợ, anh em chúng cháu đến đây để bắt yêu tinh đấy.</a:t>
            </a:r>
          </a:p>
          <a:p>
            <a:r>
              <a:rPr lang="vi-VN" sz="3200" b="1" dirty="0">
                <a:solidFill>
                  <a:prstClr val="black"/>
                </a:solidFill>
                <a:latin typeface="Times New Roman" pitchFamily="18" charset="0"/>
                <a:cs typeface="Times New Roman" pitchFamily="18" charset="0"/>
              </a:rPr>
              <a:t>   </a:t>
            </a:r>
            <a:r>
              <a:rPr lang="en-US" sz="3200" b="1" dirty="0" smtClean="0">
                <a:solidFill>
                  <a:prstClr val="black"/>
                </a:solidFill>
                <a:latin typeface="Times New Roman" pitchFamily="18" charset="0"/>
                <a:cs typeface="Times New Roman" pitchFamily="18" charset="0"/>
              </a:rPr>
              <a:t>   </a:t>
            </a:r>
            <a:r>
              <a:rPr lang="vi-VN" sz="3200" b="1" dirty="0" smtClean="0">
                <a:solidFill>
                  <a:prstClr val="black"/>
                </a:solidFill>
                <a:latin typeface="Times New Roman" pitchFamily="18" charset="0"/>
                <a:cs typeface="Times New Roman" pitchFamily="18" charset="0"/>
              </a:rPr>
              <a:t>Cẩu </a:t>
            </a:r>
            <a:r>
              <a:rPr lang="vi-VN" sz="3200" b="1" dirty="0">
                <a:solidFill>
                  <a:prstClr val="black"/>
                </a:solidFill>
                <a:latin typeface="Times New Roman" pitchFamily="18" charset="0"/>
                <a:cs typeface="Times New Roman" pitchFamily="18" charset="0"/>
              </a:rPr>
              <a:t>Khây hé cửa. </a:t>
            </a:r>
            <a:r>
              <a:rPr lang="vi-VN" sz="3200" b="1" dirty="0">
                <a:solidFill>
                  <a:prstClr val="black"/>
                </a:solidFill>
                <a:latin typeface="Times New Roman" pitchFamily="18" charset="0"/>
                <a:cs typeface="Times New Roman" pitchFamily="18" charset="0"/>
              </a:rPr>
              <a:t>Yêu tinh thò đầu vào, lè lưỡi dài như quả núc nác, trợn mắt xanh lè. Nắm Tay Đóng Cọc đấm một cái làm nó gãy gần hết hàm răng. Yêu tinh bỏ chạy. Bốn anh em Cẩu Khây liền đuổi theo nó. Cẩu Khây nhổ cây bên đường quật túi bụi. Yêu tinh đau quá hét lên, gió bão nổi ầm ầm, đất trời tối sầm lại. Đến một thung lũng, yêu tinh dừng lại, phun nước ra như mưa. Nước dâng ngập cả cánh đồng. Nắm Tay Đóng Cọc đóng cọc be bờ ngăn nước lụt, Lấy Tai Tát Nước tát nước ầm ầm qua núi cao, Móng Tay Đục Máng ngả cây khoét máng, khơi dòng nước chảy đi. Chỉ một lúc, mặt đất lại cạn khô. Yêu tinh núng thế, đành phải quy hàng.</a:t>
            </a:r>
          </a:p>
          <a:p>
            <a:r>
              <a:rPr lang="vi-VN" sz="3200" b="1" dirty="0">
                <a:solidFill>
                  <a:prstClr val="black"/>
                </a:solidFill>
                <a:latin typeface="Times New Roman" pitchFamily="18" charset="0"/>
                <a:cs typeface="Times New Roman" pitchFamily="18" charset="0"/>
              </a:rPr>
              <a:t>   Từ đấy, bản làng lại đông vui.</a:t>
            </a:r>
          </a:p>
          <a:p>
            <a:pPr algn="r"/>
            <a:r>
              <a:rPr lang="en-US" sz="3200" dirty="0">
                <a:solidFill>
                  <a:prstClr val="black"/>
                </a:solidFill>
                <a:latin typeface="Times New Roman" pitchFamily="18" charset="0"/>
                <a:cs typeface="Times New Roman" pitchFamily="18" charset="0"/>
              </a:rPr>
              <a:t> </a:t>
            </a:r>
            <a:r>
              <a:rPr lang="vi-VN" sz="3200" b="1" i="1" dirty="0">
                <a:solidFill>
                  <a:prstClr val="black"/>
                </a:solidFill>
                <a:latin typeface="Times New Roman" pitchFamily="18" charset="0"/>
                <a:cs typeface="Times New Roman" pitchFamily="18" charset="0"/>
              </a:rPr>
              <a:t>TRUYỆN CỔ DÂN TỘC TÀY</a:t>
            </a:r>
          </a:p>
          <a:p>
            <a:endPar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Oval 2"/>
          <p:cNvSpPr/>
          <p:nvPr/>
        </p:nvSpPr>
        <p:spPr>
          <a:xfrm>
            <a:off x="31630" y="1066800"/>
            <a:ext cx="692555" cy="762000"/>
          </a:xfrm>
          <a:prstGeom prst="ellipse">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Times New Roman" pitchFamily="18" charset="0"/>
                <a:cs typeface="Times New Roman" pitchFamily="18" charset="0"/>
              </a:rPr>
              <a:t>1</a:t>
            </a:r>
            <a:endParaRPr lang="en-US" sz="4000" b="1" dirty="0">
              <a:solidFill>
                <a:srgbClr val="FF0000"/>
              </a:solidFill>
              <a:latin typeface="Times New Roman" pitchFamily="18" charset="0"/>
              <a:cs typeface="Times New Roman" pitchFamily="18" charset="0"/>
            </a:endParaRPr>
          </a:p>
        </p:txBody>
      </p:sp>
      <p:sp>
        <p:nvSpPr>
          <p:cNvPr id="9" name="Oval 8"/>
          <p:cNvSpPr/>
          <p:nvPr/>
        </p:nvSpPr>
        <p:spPr>
          <a:xfrm>
            <a:off x="31630" y="3561272"/>
            <a:ext cx="724184" cy="762000"/>
          </a:xfrm>
          <a:prstGeom prst="ellipse">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2</a:t>
            </a:r>
            <a:endParaRPr lang="en-US" sz="4000" b="1"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73656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heel(1)">
                                      <p:cBhvr>
                                        <p:cTn id="7" dur="20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2"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4"/>
          <p:cNvPicPr>
            <a:picLocks noChangeAspect="1"/>
          </p:cNvPicPr>
          <p:nvPr/>
        </p:nvPicPr>
        <p:blipFill>
          <a:blip r:embed="rId3" cstate="print">
            <a:extLst>
              <a:ext uri="{28A0092B-C50C-407E-A947-70E740481C1C}">
                <a14:useLocalDpi xmlns:a14="http://schemas.microsoft.com/office/drawing/2010/main" val="0"/>
              </a:ext>
            </a:extLst>
          </a:blip>
          <a:srcRect t="19208" b="10907"/>
          <a:stretch>
            <a:fillRect/>
          </a:stretch>
        </p:blipFill>
        <p:spPr bwMode="auto">
          <a:xfrm>
            <a:off x="1007269" y="6502401"/>
            <a:ext cx="13298091" cy="275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图片 6"/>
          <p:cNvPicPr>
            <a:picLocks noChangeAspect="1"/>
          </p:cNvPicPr>
          <p:nvPr/>
        </p:nvPicPr>
        <p:blipFill>
          <a:blip r:embed="rId4" cstate="print">
            <a:extLst>
              <a:ext uri="{28A0092B-C50C-407E-A947-70E740481C1C}">
                <a14:useLocalDpi xmlns:a14="http://schemas.microsoft.com/office/drawing/2010/main" val="0"/>
              </a:ext>
            </a:extLst>
          </a:blip>
          <a:srcRect l="52800" t="40295"/>
          <a:stretch>
            <a:fillRect/>
          </a:stretch>
        </p:blipFill>
        <p:spPr bwMode="auto">
          <a:xfrm>
            <a:off x="9834801" y="5543551"/>
            <a:ext cx="6418659" cy="346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图片 3"/>
          <p:cNvPicPr>
            <a:picLocks noChangeAspect="1"/>
          </p:cNvPicPr>
          <p:nvPr/>
        </p:nvPicPr>
        <p:blipFill>
          <a:blip r:embed="rId5" cstate="print">
            <a:extLst>
              <a:ext uri="{28A0092B-C50C-407E-A947-70E740481C1C}">
                <a14:useLocalDpi xmlns:a14="http://schemas.microsoft.com/office/drawing/2010/main" val="0"/>
              </a:ext>
            </a:extLst>
          </a:blip>
          <a:srcRect l="32988" t="21864" r="34023" b="21941"/>
          <a:stretch>
            <a:fillRect/>
          </a:stretch>
        </p:blipFill>
        <p:spPr bwMode="auto">
          <a:xfrm rot="-10141111">
            <a:off x="439343" y="5913971"/>
            <a:ext cx="3906916" cy="284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5"/>
          <p:cNvSpPr txBox="1">
            <a:spLocks noChangeArrowheads="1"/>
          </p:cNvSpPr>
          <p:nvPr/>
        </p:nvSpPr>
        <p:spPr bwMode="auto">
          <a:xfrm>
            <a:off x="7318774" y="-1371600"/>
            <a:ext cx="2119041" cy="49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2631" tIns="61315" rIns="122631" bIns="613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26377" eaLnBrk="1" hangingPunct="1"/>
            <a:r>
              <a:rPr lang="zh-CN" altLang="en-US" sz="2400">
                <a:solidFill>
                  <a:prstClr val="black"/>
                </a:solidFill>
              </a:rPr>
              <a:t>点击输入文档</a:t>
            </a:r>
          </a:p>
        </p:txBody>
      </p:sp>
      <p:grpSp>
        <p:nvGrpSpPr>
          <p:cNvPr id="14342" name="Group 30"/>
          <p:cNvGrpSpPr>
            <a:grpSpLocks/>
          </p:cNvGrpSpPr>
          <p:nvPr/>
        </p:nvGrpSpPr>
        <p:grpSpPr bwMode="auto">
          <a:xfrm>
            <a:off x="-355248" y="24835"/>
            <a:ext cx="5312284" cy="861775"/>
            <a:chOff x="3496117" y="192744"/>
            <a:chExt cx="2427134" cy="1371895"/>
          </a:xfrm>
        </p:grpSpPr>
        <p:sp>
          <p:nvSpPr>
            <p:cNvPr id="14352" name="TextBox 31"/>
            <p:cNvSpPr txBox="1">
              <a:spLocks noChangeArrowheads="1"/>
            </p:cNvSpPr>
            <p:nvPr/>
          </p:nvSpPr>
          <p:spPr bwMode="auto">
            <a:xfrm>
              <a:off x="3942051" y="192744"/>
              <a:ext cx="1981200" cy="137189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26377" eaLnBrk="1" hangingPunct="1"/>
              <a:r>
                <a:rPr lang="en-US" altLang="en-US" sz="4800" b="1" dirty="0" err="1">
                  <a:solidFill>
                    <a:srgbClr val="FFFF00"/>
                  </a:solidFill>
                  <a:latin typeface="Times New Roman" panose="02020603050405020304" pitchFamily="18" charset="0"/>
                  <a:cs typeface="Times New Roman" panose="02020603050405020304" pitchFamily="18" charset="0"/>
                </a:rPr>
                <a:t>Luyện</a:t>
              </a:r>
              <a:r>
                <a:rPr lang="en-US" altLang="en-US" sz="4800" b="1" dirty="0">
                  <a:solidFill>
                    <a:srgbClr val="FFFF00"/>
                  </a:solidFill>
                  <a:latin typeface="Times New Roman" panose="02020603050405020304" pitchFamily="18" charset="0"/>
                  <a:cs typeface="Times New Roman" panose="02020603050405020304" pitchFamily="18" charset="0"/>
                </a:rPr>
                <a:t> </a:t>
              </a:r>
              <a:r>
                <a:rPr lang="en-US" altLang="en-US" sz="4800" b="1" dirty="0" err="1">
                  <a:solidFill>
                    <a:srgbClr val="FFFF00"/>
                  </a:solidFill>
                  <a:latin typeface="Times New Roman" panose="02020603050405020304" pitchFamily="18" charset="0"/>
                  <a:cs typeface="Times New Roman" panose="02020603050405020304" pitchFamily="18" charset="0"/>
                </a:rPr>
                <a:t>đọc</a:t>
              </a:r>
              <a:r>
                <a:rPr lang="en-US" altLang="en-US" sz="4800" b="1" dirty="0">
                  <a:solidFill>
                    <a:srgbClr val="FFFF00"/>
                  </a:solidFill>
                  <a:latin typeface="Times New Roman" panose="02020603050405020304" pitchFamily="18" charset="0"/>
                  <a:cs typeface="Times New Roman" panose="02020603050405020304" pitchFamily="18" charset="0"/>
                </a:rPr>
                <a:t> </a:t>
              </a:r>
              <a:r>
                <a:rPr lang="en-US" altLang="en-US" sz="4800" b="1" dirty="0" err="1">
                  <a:solidFill>
                    <a:srgbClr val="FFFF00"/>
                  </a:solidFill>
                  <a:latin typeface="Times New Roman" panose="02020603050405020304" pitchFamily="18" charset="0"/>
                  <a:cs typeface="Times New Roman" panose="02020603050405020304" pitchFamily="18" charset="0"/>
                </a:rPr>
                <a:t>từ</a:t>
              </a:r>
              <a:endParaRPr lang="en-US" altLang="en-US" sz="4800" b="1" dirty="0">
                <a:solidFill>
                  <a:srgbClr val="FFFF00"/>
                </a:solidFill>
                <a:latin typeface="Times New Roman" panose="02020603050405020304" pitchFamily="18" charset="0"/>
                <a:cs typeface="Times New Roman" panose="02020603050405020304" pitchFamily="18" charset="0"/>
              </a:endParaRPr>
            </a:p>
          </p:txBody>
        </p:sp>
        <p:pic>
          <p:nvPicPr>
            <p:cNvPr id="14353" name="图片 8" descr="f7d30ea4b628d33971365e72821aa1c5"/>
            <p:cNvPicPr>
              <a:picLocks noChangeAspect="1"/>
            </p:cNvPicPr>
            <p:nvPr/>
          </p:nvPicPr>
          <p:blipFill>
            <a:blip r:embed="rId6" cstate="print">
              <a:extLst>
                <a:ext uri="{28A0092B-C50C-407E-A947-70E740481C1C}">
                  <a14:useLocalDpi xmlns:a14="http://schemas.microsoft.com/office/drawing/2010/main" val="0"/>
                </a:ext>
              </a:extLst>
            </a:blip>
            <a:srcRect l="16885" t="7870" r="18794" b="24954"/>
            <a:stretch>
              <a:fillRect/>
            </a:stretch>
          </p:blipFill>
          <p:spPr bwMode="auto">
            <a:xfrm>
              <a:off x="3496117" y="192744"/>
              <a:ext cx="723900" cy="13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6" name="TextBox 36"/>
          <p:cNvSpPr txBox="1">
            <a:spLocks noChangeArrowheads="1"/>
          </p:cNvSpPr>
          <p:nvPr/>
        </p:nvSpPr>
        <p:spPr bwMode="auto">
          <a:xfrm>
            <a:off x="315773" y="1114523"/>
            <a:ext cx="15937687" cy="160115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122631" tIns="61315" rIns="122631" bIns="613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26377" eaLnBrk="1" hangingPunct="1"/>
            <a:r>
              <a:rPr lang="en-US" altLang="en-US" sz="4800" b="1" dirty="0" err="1" smtClean="0">
                <a:solidFill>
                  <a:srgbClr val="002060"/>
                </a:solidFill>
                <a:latin typeface="Times New Roman" panose="02020603050405020304" pitchFamily="18" charset="0"/>
                <a:cs typeface="Times New Roman" panose="02020603050405020304" pitchFamily="18" charset="0"/>
              </a:rPr>
              <a:t>Vắng</a:t>
            </a:r>
            <a:r>
              <a:rPr lang="en-US" altLang="en-US" sz="4800" b="1" dirty="0" smtClean="0">
                <a:solidFill>
                  <a:srgbClr val="002060"/>
                </a:solidFill>
                <a:latin typeface="Times New Roman" panose="02020603050405020304" pitchFamily="18" charset="0"/>
                <a:cs typeface="Times New Roman" panose="02020603050405020304" pitchFamily="18" charset="0"/>
              </a:rPr>
              <a:t> </a:t>
            </a:r>
            <a:r>
              <a:rPr lang="en-US" altLang="en-US" sz="4800" b="1" dirty="0" err="1" smtClean="0">
                <a:solidFill>
                  <a:srgbClr val="002060"/>
                </a:solidFill>
                <a:latin typeface="Times New Roman" panose="02020603050405020304" pitchFamily="18" charset="0"/>
                <a:cs typeface="Times New Roman" panose="02020603050405020304" pitchFamily="18" charset="0"/>
              </a:rPr>
              <a:t>teo</a:t>
            </a:r>
            <a:r>
              <a:rPr lang="en-US" altLang="en-US" sz="4800" b="1" dirty="0" smtClean="0">
                <a:solidFill>
                  <a:srgbClr val="002060"/>
                </a:solidFill>
                <a:latin typeface="Times New Roman" panose="02020603050405020304" pitchFamily="18" charset="0"/>
                <a:cs typeface="Times New Roman" panose="02020603050405020304" pitchFamily="18" charset="0"/>
              </a:rPr>
              <a:t>, </a:t>
            </a:r>
            <a:r>
              <a:rPr lang="en-US" altLang="en-US" sz="4800" b="1" dirty="0" err="1" smtClean="0">
                <a:solidFill>
                  <a:srgbClr val="FF0000"/>
                </a:solidFill>
                <a:latin typeface="Times New Roman" panose="02020603050405020304" pitchFamily="18" charset="0"/>
                <a:cs typeface="Times New Roman" panose="02020603050405020304" pitchFamily="18" charset="0"/>
              </a:rPr>
              <a:t>s</a:t>
            </a:r>
            <a:r>
              <a:rPr lang="en-US" altLang="en-US" sz="4800" b="1" dirty="0" err="1" smtClean="0">
                <a:solidFill>
                  <a:srgbClr val="002060"/>
                </a:solidFill>
                <a:latin typeface="Times New Roman" panose="02020603050405020304" pitchFamily="18" charset="0"/>
                <a:cs typeface="Times New Roman" panose="02020603050405020304" pitchFamily="18" charset="0"/>
              </a:rPr>
              <a:t>ống</a:t>
            </a:r>
            <a:r>
              <a:rPr lang="en-US" altLang="en-US" sz="4800" b="1" dirty="0" smtClean="0">
                <a:solidFill>
                  <a:srgbClr val="002060"/>
                </a:solidFill>
                <a:latin typeface="Times New Roman" panose="02020603050405020304" pitchFamily="18" charset="0"/>
                <a:cs typeface="Times New Roman" panose="02020603050405020304" pitchFamily="18" charset="0"/>
              </a:rPr>
              <a:t> </a:t>
            </a:r>
            <a:r>
              <a:rPr lang="en-US" altLang="en-US" sz="4800" b="1" dirty="0" err="1" smtClean="0">
                <a:solidFill>
                  <a:srgbClr val="FF0000"/>
                </a:solidFill>
                <a:latin typeface="Times New Roman" panose="02020603050405020304" pitchFamily="18" charset="0"/>
                <a:cs typeface="Times New Roman" panose="02020603050405020304" pitchFamily="18" charset="0"/>
              </a:rPr>
              <a:t>s</a:t>
            </a:r>
            <a:r>
              <a:rPr lang="en-US" altLang="en-US" sz="4800" b="1" dirty="0" err="1" smtClean="0">
                <a:solidFill>
                  <a:srgbClr val="002060"/>
                </a:solidFill>
                <a:latin typeface="Times New Roman" panose="02020603050405020304" pitchFamily="18" charset="0"/>
                <a:cs typeface="Times New Roman" panose="02020603050405020304" pitchFamily="18" charset="0"/>
              </a:rPr>
              <a:t>ót</a:t>
            </a:r>
            <a:r>
              <a:rPr lang="en-US" altLang="en-US" sz="4800" b="1" dirty="0" smtClean="0">
                <a:solidFill>
                  <a:srgbClr val="002060"/>
                </a:solidFill>
                <a:latin typeface="Times New Roman" panose="02020603050405020304" pitchFamily="18" charset="0"/>
                <a:cs typeface="Times New Roman" panose="02020603050405020304" pitchFamily="18" charset="0"/>
              </a:rPr>
              <a:t>, </a:t>
            </a:r>
            <a:r>
              <a:rPr lang="en-US" altLang="en-US" sz="4800" b="1" dirty="0" err="1" smtClean="0">
                <a:solidFill>
                  <a:srgbClr val="FF0000"/>
                </a:solidFill>
                <a:latin typeface="Times New Roman" panose="02020603050405020304" pitchFamily="18" charset="0"/>
                <a:cs typeface="Times New Roman" panose="02020603050405020304" pitchFamily="18" charset="0"/>
              </a:rPr>
              <a:t>giục</a:t>
            </a:r>
            <a:r>
              <a:rPr lang="en-US" altLang="en-US" sz="4800" b="1" dirty="0" smtClean="0">
                <a:solidFill>
                  <a:srgbClr val="002060"/>
                </a:solidFill>
                <a:latin typeface="Times New Roman" panose="02020603050405020304" pitchFamily="18" charset="0"/>
                <a:cs typeface="Times New Roman" panose="02020603050405020304" pitchFamily="18" charset="0"/>
              </a:rPr>
              <a:t> </a:t>
            </a:r>
            <a:r>
              <a:rPr lang="en-US" altLang="en-US" sz="4800" b="1" dirty="0" err="1" smtClean="0">
                <a:solidFill>
                  <a:srgbClr val="002060"/>
                </a:solidFill>
                <a:latin typeface="Times New Roman" panose="02020603050405020304" pitchFamily="18" charset="0"/>
                <a:cs typeface="Times New Roman" panose="02020603050405020304" pitchFamily="18" charset="0"/>
              </a:rPr>
              <a:t>chạy</a:t>
            </a:r>
            <a:r>
              <a:rPr lang="en-US" altLang="en-US" sz="4800" b="1" dirty="0" smtClean="0">
                <a:solidFill>
                  <a:srgbClr val="002060"/>
                </a:solidFill>
                <a:latin typeface="Times New Roman" panose="02020603050405020304" pitchFamily="18" charset="0"/>
                <a:cs typeface="Times New Roman" panose="02020603050405020304" pitchFamily="18" charset="0"/>
              </a:rPr>
              <a:t> </a:t>
            </a:r>
            <a:r>
              <a:rPr lang="en-US" altLang="en-US" sz="4800" b="1" dirty="0" err="1" smtClean="0">
                <a:solidFill>
                  <a:srgbClr val="002060"/>
                </a:solidFill>
                <a:latin typeface="Times New Roman" panose="02020603050405020304" pitchFamily="18" charset="0"/>
                <a:cs typeface="Times New Roman" panose="02020603050405020304" pitchFamily="18" charset="0"/>
              </a:rPr>
              <a:t>trốn</a:t>
            </a:r>
            <a:r>
              <a:rPr lang="en-US" altLang="en-US" sz="4800" b="1" dirty="0" smtClean="0">
                <a:solidFill>
                  <a:srgbClr val="002060"/>
                </a:solidFill>
                <a:latin typeface="Times New Roman" panose="02020603050405020304" pitchFamily="18" charset="0"/>
                <a:cs typeface="Times New Roman" panose="02020603050405020304" pitchFamily="18" charset="0"/>
              </a:rPr>
              <a:t>, </a:t>
            </a:r>
            <a:r>
              <a:rPr lang="en-US" altLang="en-US" sz="4800" b="1" dirty="0" err="1" smtClean="0">
                <a:solidFill>
                  <a:srgbClr val="002060"/>
                </a:solidFill>
                <a:latin typeface="Times New Roman" panose="02020603050405020304" pitchFamily="18" charset="0"/>
                <a:cs typeface="Times New Roman" panose="02020603050405020304" pitchFamily="18" charset="0"/>
              </a:rPr>
              <a:t>n</a:t>
            </a:r>
            <a:r>
              <a:rPr lang="en-US" altLang="en-US" sz="4800" b="1" dirty="0" err="1" smtClean="0">
                <a:solidFill>
                  <a:srgbClr val="FF0000"/>
                </a:solidFill>
                <a:latin typeface="Times New Roman" panose="02020603050405020304" pitchFamily="18" charset="0"/>
                <a:cs typeface="Times New Roman" panose="02020603050405020304" pitchFamily="18" charset="0"/>
              </a:rPr>
              <a:t>úc</a:t>
            </a:r>
            <a:r>
              <a:rPr lang="en-US" altLang="en-US" sz="4800" b="1" dirty="0" smtClean="0">
                <a:solidFill>
                  <a:srgbClr val="002060"/>
                </a:solidFill>
                <a:latin typeface="Times New Roman" panose="02020603050405020304" pitchFamily="18" charset="0"/>
                <a:cs typeface="Times New Roman" panose="02020603050405020304" pitchFamily="18" charset="0"/>
              </a:rPr>
              <a:t> </a:t>
            </a:r>
            <a:r>
              <a:rPr lang="en-US" altLang="en-US" sz="4800" b="1" dirty="0" err="1" smtClean="0">
                <a:solidFill>
                  <a:srgbClr val="002060"/>
                </a:solidFill>
                <a:latin typeface="Times New Roman" panose="02020603050405020304" pitchFamily="18" charset="0"/>
                <a:cs typeface="Times New Roman" panose="02020603050405020304" pitchFamily="18" charset="0"/>
              </a:rPr>
              <a:t>n</a:t>
            </a:r>
            <a:r>
              <a:rPr lang="en-US" altLang="en-US" sz="4800" b="1" dirty="0" err="1" smtClean="0">
                <a:solidFill>
                  <a:srgbClr val="FF0000"/>
                </a:solidFill>
                <a:latin typeface="Times New Roman" panose="02020603050405020304" pitchFamily="18" charset="0"/>
                <a:cs typeface="Times New Roman" panose="02020603050405020304" pitchFamily="18" charset="0"/>
              </a:rPr>
              <a:t>ác</a:t>
            </a:r>
            <a:r>
              <a:rPr lang="en-US" altLang="en-US" sz="4800" b="1" dirty="0" smtClean="0">
                <a:solidFill>
                  <a:srgbClr val="002060"/>
                </a:solidFill>
                <a:latin typeface="Times New Roman" panose="02020603050405020304" pitchFamily="18" charset="0"/>
                <a:cs typeface="Times New Roman" panose="02020603050405020304" pitchFamily="18" charset="0"/>
              </a:rPr>
              <a:t>, </a:t>
            </a:r>
            <a:r>
              <a:rPr lang="en-US" altLang="en-US" sz="4800" b="1" dirty="0" err="1" smtClean="0">
                <a:solidFill>
                  <a:srgbClr val="002060"/>
                </a:solidFill>
                <a:latin typeface="Times New Roman" panose="02020603050405020304" pitchFamily="18" charset="0"/>
                <a:cs typeface="Times New Roman" panose="02020603050405020304" pitchFamily="18" charset="0"/>
              </a:rPr>
              <a:t>t</a:t>
            </a:r>
            <a:r>
              <a:rPr lang="en-US" altLang="en-US" sz="4800" b="1" dirty="0" err="1" smtClean="0">
                <a:solidFill>
                  <a:srgbClr val="FF0000"/>
                </a:solidFill>
                <a:latin typeface="Times New Roman" panose="02020603050405020304" pitchFamily="18" charset="0"/>
                <a:cs typeface="Times New Roman" panose="02020603050405020304" pitchFamily="18" charset="0"/>
              </a:rPr>
              <a:t>úi</a:t>
            </a:r>
            <a:r>
              <a:rPr lang="en-US" altLang="en-US" sz="4800" b="1" dirty="0" smtClean="0">
                <a:solidFill>
                  <a:srgbClr val="002060"/>
                </a:solidFill>
                <a:latin typeface="Times New Roman" panose="02020603050405020304" pitchFamily="18" charset="0"/>
                <a:cs typeface="Times New Roman" panose="02020603050405020304" pitchFamily="18" charset="0"/>
              </a:rPr>
              <a:t> </a:t>
            </a:r>
            <a:r>
              <a:rPr lang="en-US" altLang="en-US" sz="4800" b="1" dirty="0" err="1" smtClean="0">
                <a:solidFill>
                  <a:srgbClr val="002060"/>
                </a:solidFill>
                <a:latin typeface="Times New Roman" panose="02020603050405020304" pitchFamily="18" charset="0"/>
                <a:cs typeface="Times New Roman" panose="02020603050405020304" pitchFamily="18" charset="0"/>
              </a:rPr>
              <a:t>b</a:t>
            </a:r>
            <a:r>
              <a:rPr lang="en-US" altLang="en-US" sz="4800" b="1" dirty="0" err="1" smtClean="0">
                <a:solidFill>
                  <a:srgbClr val="FF0000"/>
                </a:solidFill>
                <a:latin typeface="Times New Roman" panose="02020603050405020304" pitchFamily="18" charset="0"/>
                <a:cs typeface="Times New Roman" panose="02020603050405020304" pitchFamily="18" charset="0"/>
              </a:rPr>
              <a:t>ụi</a:t>
            </a:r>
            <a:r>
              <a:rPr lang="en-US" altLang="en-US" sz="4800" b="1" dirty="0" smtClean="0">
                <a:solidFill>
                  <a:srgbClr val="002060"/>
                </a:solidFill>
                <a:latin typeface="Times New Roman" panose="02020603050405020304" pitchFamily="18" charset="0"/>
                <a:cs typeface="Times New Roman" panose="02020603050405020304" pitchFamily="18" charset="0"/>
              </a:rPr>
              <a:t>, </a:t>
            </a:r>
            <a:r>
              <a:rPr lang="en-US" altLang="en-US" sz="4800" b="1" dirty="0" err="1" smtClean="0">
                <a:solidFill>
                  <a:srgbClr val="002060"/>
                </a:solidFill>
                <a:latin typeface="Times New Roman" panose="02020603050405020304" pitchFamily="18" charset="0"/>
                <a:cs typeface="Times New Roman" panose="02020603050405020304" pitchFamily="18" charset="0"/>
              </a:rPr>
              <a:t>kh</a:t>
            </a:r>
            <a:r>
              <a:rPr lang="en-US" altLang="en-US" sz="4800" b="1" dirty="0" err="1" smtClean="0">
                <a:solidFill>
                  <a:srgbClr val="FF0000"/>
                </a:solidFill>
                <a:latin typeface="Times New Roman" panose="02020603050405020304" pitchFamily="18" charset="0"/>
                <a:cs typeface="Times New Roman" panose="02020603050405020304" pitchFamily="18" charset="0"/>
              </a:rPr>
              <a:t>oét</a:t>
            </a:r>
            <a:r>
              <a:rPr lang="en-US" altLang="en-US" sz="4800" b="1" dirty="0" smtClean="0">
                <a:solidFill>
                  <a:srgbClr val="002060"/>
                </a:solidFill>
                <a:latin typeface="Times New Roman" panose="02020603050405020304" pitchFamily="18" charset="0"/>
                <a:cs typeface="Times New Roman" panose="02020603050405020304" pitchFamily="18" charset="0"/>
              </a:rPr>
              <a:t> </a:t>
            </a:r>
            <a:r>
              <a:rPr lang="en-US" altLang="en-US" sz="4800" b="1" dirty="0" err="1" smtClean="0">
                <a:solidFill>
                  <a:srgbClr val="002060"/>
                </a:solidFill>
                <a:latin typeface="Times New Roman" panose="02020603050405020304" pitchFamily="18" charset="0"/>
                <a:cs typeface="Times New Roman" panose="02020603050405020304" pitchFamily="18" charset="0"/>
              </a:rPr>
              <a:t>m</a:t>
            </a:r>
            <a:r>
              <a:rPr lang="en-US" altLang="en-US" sz="4800" b="1" dirty="0" err="1" smtClean="0">
                <a:solidFill>
                  <a:srgbClr val="FF0000"/>
                </a:solidFill>
                <a:latin typeface="Times New Roman" panose="02020603050405020304" pitchFamily="18" charset="0"/>
                <a:cs typeface="Times New Roman" panose="02020603050405020304" pitchFamily="18" charset="0"/>
              </a:rPr>
              <a:t>áng</a:t>
            </a:r>
            <a:r>
              <a:rPr lang="en-US" altLang="en-US" sz="4800" b="1" dirty="0" smtClean="0">
                <a:solidFill>
                  <a:srgbClr val="002060"/>
                </a:solidFill>
                <a:latin typeface="Times New Roman" panose="02020603050405020304" pitchFamily="18" charset="0"/>
                <a:cs typeface="Times New Roman" panose="02020603050405020304" pitchFamily="18" charset="0"/>
              </a:rPr>
              <a:t>, </a:t>
            </a:r>
            <a:r>
              <a:rPr lang="en-US" altLang="en-US" sz="4800" b="1" dirty="0" err="1" smtClean="0">
                <a:solidFill>
                  <a:srgbClr val="002060"/>
                </a:solidFill>
                <a:latin typeface="Times New Roman" panose="02020603050405020304" pitchFamily="18" charset="0"/>
                <a:cs typeface="Times New Roman" panose="02020603050405020304" pitchFamily="18" charset="0"/>
              </a:rPr>
              <a:t>n</a:t>
            </a:r>
            <a:r>
              <a:rPr lang="en-US" altLang="en-US" sz="4800" b="1" dirty="0" err="1" smtClean="0">
                <a:solidFill>
                  <a:srgbClr val="FF0000"/>
                </a:solidFill>
                <a:latin typeface="Times New Roman" panose="02020603050405020304" pitchFamily="18" charset="0"/>
                <a:cs typeface="Times New Roman" panose="02020603050405020304" pitchFamily="18" charset="0"/>
              </a:rPr>
              <a:t>úng</a:t>
            </a:r>
            <a:r>
              <a:rPr lang="en-US" altLang="en-US" sz="4800" b="1" dirty="0" smtClean="0">
                <a:solidFill>
                  <a:srgbClr val="002060"/>
                </a:solidFill>
                <a:latin typeface="Times New Roman" panose="02020603050405020304" pitchFamily="18" charset="0"/>
                <a:cs typeface="Times New Roman" panose="02020603050405020304" pitchFamily="18" charset="0"/>
              </a:rPr>
              <a:t>.  </a:t>
            </a:r>
            <a:endParaRPr lang="en-US" altLang="en-US" sz="4800" b="1" dirty="0">
              <a:solidFill>
                <a:srgbClr val="002060"/>
              </a:solidFill>
              <a:latin typeface="Times New Roman" panose="02020603050405020304" pitchFamily="18" charset="0"/>
              <a:cs typeface="Times New Roman" panose="02020603050405020304" pitchFamily="18" charset="0"/>
            </a:endParaRPr>
          </a:p>
        </p:txBody>
      </p:sp>
      <p:sp>
        <p:nvSpPr>
          <p:cNvPr id="22" name="Text Box 66"/>
          <p:cNvSpPr txBox="1">
            <a:spLocks noChangeArrowheads="1"/>
          </p:cNvSpPr>
          <p:nvPr/>
        </p:nvSpPr>
        <p:spPr bwMode="auto">
          <a:xfrm>
            <a:off x="315773" y="4061597"/>
            <a:ext cx="15800527" cy="3447814"/>
          </a:xfrm>
          <a:prstGeom prst="rect">
            <a:avLst/>
          </a:prstGeom>
          <a:solidFill>
            <a:srgbClr val="FDFEF9"/>
          </a:solidFill>
          <a:ln>
            <a:noFill/>
          </a:ln>
        </p:spPr>
        <p:txBody>
          <a:bodyPr wrap="square" lIns="122631" tIns="61315" rIns="122631" bIns="613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1226377">
              <a:spcBef>
                <a:spcPct val="50000"/>
              </a:spcBef>
            </a:pPr>
            <a:r>
              <a:rPr lang="vi-VN" sz="5400" b="1" dirty="0">
                <a:solidFill>
                  <a:prstClr val="black"/>
                </a:solidFill>
                <a:latin typeface="Times New Roman" pitchFamily="18" charset="0"/>
                <a:cs typeface="Times New Roman" pitchFamily="18" charset="0"/>
              </a:rPr>
              <a:t>Nắm Tay Đóng Cọc đóng cọc be bờ ngăn nước lụt, Lấy Tai Tát Nước tát nước ầm ầm qua núi cao, Móng Tay Đục Máng ngả cây khoét máng, khơi dòng nước chảy </a:t>
            </a:r>
            <a:r>
              <a:rPr lang="vi-VN" sz="5400" b="1" dirty="0" smtClean="0">
                <a:solidFill>
                  <a:prstClr val="black"/>
                </a:solidFill>
                <a:latin typeface="Times New Roman" pitchFamily="18" charset="0"/>
                <a:cs typeface="Times New Roman" pitchFamily="18" charset="0"/>
              </a:rPr>
              <a:t>đi</a:t>
            </a:r>
            <a:r>
              <a:rPr lang="en-US" sz="5400" b="1" dirty="0" smtClean="0">
                <a:solidFill>
                  <a:prstClr val="black"/>
                </a:solidFill>
                <a:latin typeface="Times New Roman" pitchFamily="18" charset="0"/>
                <a:cs typeface="Times New Roman" pitchFamily="18" charset="0"/>
              </a:rPr>
              <a:t>.</a:t>
            </a:r>
            <a:endParaRPr lang="en-US" altLang="en-US" sz="5100" b="1" dirty="0">
              <a:solidFill>
                <a:srgbClr val="002060"/>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flipH="1">
            <a:off x="11811000" y="5074705"/>
            <a:ext cx="233603" cy="7111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326504" y="6566959"/>
            <a:ext cx="233603" cy="7111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1317941" y="4191000"/>
            <a:ext cx="233603" cy="7111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30">
            <a:extLst>
              <a:ext uri="{FF2B5EF4-FFF2-40B4-BE49-F238E27FC236}">
                <a16:creationId xmlns:a16="http://schemas.microsoft.com/office/drawing/2014/main" xmlns="" id="{61E346A4-764D-44DF-A4DB-FA4AD55E587A}"/>
              </a:ext>
            </a:extLst>
          </p:cNvPr>
          <p:cNvGrpSpPr>
            <a:grpSpLocks/>
          </p:cNvGrpSpPr>
          <p:nvPr/>
        </p:nvGrpSpPr>
        <p:grpSpPr bwMode="auto">
          <a:xfrm>
            <a:off x="-275283" y="2580961"/>
            <a:ext cx="5837881" cy="1109855"/>
            <a:chOff x="3409950" y="-15399"/>
            <a:chExt cx="2667274" cy="1175972"/>
          </a:xfrm>
        </p:grpSpPr>
        <p:sp>
          <p:nvSpPr>
            <p:cNvPr id="18" name="TextBox 31">
              <a:extLst>
                <a:ext uri="{FF2B5EF4-FFF2-40B4-BE49-F238E27FC236}">
                  <a16:creationId xmlns:a16="http://schemas.microsoft.com/office/drawing/2014/main" xmlns="" id="{0B5FF498-5AF3-420E-95C0-476A6CF93F64}"/>
                </a:ext>
              </a:extLst>
            </p:cNvPr>
            <p:cNvSpPr txBox="1">
              <a:spLocks noChangeArrowheads="1"/>
            </p:cNvSpPr>
            <p:nvPr/>
          </p:nvSpPr>
          <p:spPr bwMode="auto">
            <a:xfrm>
              <a:off x="3771900" y="247460"/>
              <a:ext cx="2305324" cy="91311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26377" eaLnBrk="1" hangingPunct="1"/>
              <a:r>
                <a:rPr lang="en-US" altLang="en-US" sz="4800" b="1" dirty="0" err="1">
                  <a:solidFill>
                    <a:srgbClr val="FFFF00"/>
                  </a:solidFill>
                  <a:latin typeface="Times New Roman" panose="02020603050405020304" pitchFamily="18" charset="0"/>
                  <a:cs typeface="Times New Roman" panose="02020603050405020304" pitchFamily="18" charset="0"/>
                </a:rPr>
                <a:t>Luyện</a:t>
              </a:r>
              <a:r>
                <a:rPr lang="en-US" altLang="en-US" sz="4800" b="1" dirty="0">
                  <a:solidFill>
                    <a:srgbClr val="FFFF00"/>
                  </a:solidFill>
                  <a:latin typeface="Times New Roman" panose="02020603050405020304" pitchFamily="18" charset="0"/>
                  <a:cs typeface="Times New Roman" panose="02020603050405020304" pitchFamily="18" charset="0"/>
                </a:rPr>
                <a:t> </a:t>
              </a:r>
              <a:r>
                <a:rPr lang="en-US" altLang="en-US" sz="4800" b="1" dirty="0" err="1">
                  <a:solidFill>
                    <a:srgbClr val="FFFF00"/>
                  </a:solidFill>
                  <a:latin typeface="Times New Roman" panose="02020603050405020304" pitchFamily="18" charset="0"/>
                  <a:cs typeface="Times New Roman" panose="02020603050405020304" pitchFamily="18" charset="0"/>
                </a:rPr>
                <a:t>đọc</a:t>
              </a:r>
              <a:r>
                <a:rPr lang="en-US" altLang="en-US" sz="4800" b="1" dirty="0">
                  <a:solidFill>
                    <a:srgbClr val="FFFF00"/>
                  </a:solidFill>
                  <a:latin typeface="Times New Roman" panose="02020603050405020304" pitchFamily="18" charset="0"/>
                  <a:cs typeface="Times New Roman" panose="02020603050405020304" pitchFamily="18" charset="0"/>
                </a:rPr>
                <a:t> </a:t>
              </a:r>
              <a:r>
                <a:rPr lang="en-US" altLang="en-US" sz="4800" b="1" dirty="0" err="1">
                  <a:solidFill>
                    <a:srgbClr val="FFFF00"/>
                  </a:solidFill>
                  <a:latin typeface="Times New Roman" panose="02020603050405020304" pitchFamily="18" charset="0"/>
                  <a:cs typeface="Times New Roman" panose="02020603050405020304" pitchFamily="18" charset="0"/>
                </a:rPr>
                <a:t>câu</a:t>
              </a:r>
              <a:endParaRPr lang="en-US" altLang="en-US" sz="4800" b="1" dirty="0">
                <a:solidFill>
                  <a:srgbClr val="FFFF00"/>
                </a:solidFill>
                <a:latin typeface="Times New Roman" panose="02020603050405020304" pitchFamily="18" charset="0"/>
                <a:cs typeface="Times New Roman" panose="02020603050405020304" pitchFamily="18" charset="0"/>
              </a:endParaRPr>
            </a:p>
          </p:txBody>
        </p:sp>
        <p:pic>
          <p:nvPicPr>
            <p:cNvPr id="19" name="图片 8" descr="f7d30ea4b628d33971365e72821aa1c5">
              <a:extLst>
                <a:ext uri="{FF2B5EF4-FFF2-40B4-BE49-F238E27FC236}">
                  <a16:creationId xmlns:a16="http://schemas.microsoft.com/office/drawing/2014/main" xmlns="" id="{923EAF67-7E56-4DA1-9AD1-4A9F4E02F448}"/>
                </a:ext>
              </a:extLst>
            </p:cNvPr>
            <p:cNvPicPr>
              <a:picLocks noChangeAspect="1"/>
            </p:cNvPicPr>
            <p:nvPr/>
          </p:nvPicPr>
          <p:blipFill>
            <a:blip r:embed="rId6" cstate="print">
              <a:extLst>
                <a:ext uri="{28A0092B-C50C-407E-A947-70E740481C1C}">
                  <a14:useLocalDpi xmlns:a14="http://schemas.microsoft.com/office/drawing/2010/main" val="0"/>
                </a:ext>
              </a:extLst>
            </a:blip>
            <a:srcRect l="16885" t="7870" r="18794" b="24954"/>
            <a:stretch>
              <a:fillRect/>
            </a:stretch>
          </p:blipFill>
          <p:spPr bwMode="auto">
            <a:xfrm>
              <a:off x="3409950" y="-15399"/>
              <a:ext cx="723900" cy="962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0" name="Straight Connector 19"/>
          <p:cNvCxnSpPr/>
          <p:nvPr/>
        </p:nvCxnSpPr>
        <p:spPr>
          <a:xfrm flipH="1">
            <a:off x="4478904" y="6611034"/>
            <a:ext cx="233603" cy="7111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2810527" y="5855760"/>
            <a:ext cx="233603" cy="7111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5882697" y="4958131"/>
            <a:ext cx="233603" cy="7111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5889149" y="4190999"/>
            <a:ext cx="233603" cy="7111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7180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396"/>
                                        </p:tgtEl>
                                        <p:attrNameLst>
                                          <p:attrName>style.visibility</p:attrName>
                                        </p:attrNameLst>
                                      </p:cBhvr>
                                      <p:to>
                                        <p:strVal val="visible"/>
                                      </p:to>
                                    </p:set>
                                    <p:animEffect transition="in" filter="fade">
                                      <p:cBhvr>
                                        <p:cTn id="7" dur="1000"/>
                                        <p:tgtEl>
                                          <p:spTgt spid="16396"/>
                                        </p:tgtEl>
                                      </p:cBhvr>
                                    </p:animEffect>
                                    <p:anim calcmode="lin" valueType="num">
                                      <p:cBhvr>
                                        <p:cTn id="8" dur="1000" fill="hold"/>
                                        <p:tgtEl>
                                          <p:spTgt spid="16396"/>
                                        </p:tgtEl>
                                        <p:attrNameLst>
                                          <p:attrName>ppt_x</p:attrName>
                                        </p:attrNameLst>
                                      </p:cBhvr>
                                      <p:tavLst>
                                        <p:tav tm="0">
                                          <p:val>
                                            <p:strVal val="#ppt_x"/>
                                          </p:val>
                                        </p:tav>
                                        <p:tav tm="100000">
                                          <p:val>
                                            <p:strVal val="#ppt_x"/>
                                          </p:val>
                                        </p:tav>
                                      </p:tavLst>
                                    </p:anim>
                                    <p:anim calcmode="lin" valueType="num">
                                      <p:cBhvr>
                                        <p:cTn id="9" dur="1000" fill="hold"/>
                                        <p:tgtEl>
                                          <p:spTgt spid="1639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3"/>
          <p:cNvSpPr txBox="1">
            <a:spLocks noChangeArrowheads="1"/>
          </p:cNvSpPr>
          <p:nvPr/>
        </p:nvSpPr>
        <p:spPr bwMode="auto">
          <a:xfrm>
            <a:off x="2263177" y="3458752"/>
            <a:ext cx="13475969" cy="1785869"/>
          </a:xfrm>
          <a:prstGeom prst="rect">
            <a:avLst/>
          </a:prstGeom>
          <a:solidFill>
            <a:schemeClr val="accent3">
              <a:lumMod val="20000"/>
              <a:lumOff val="80000"/>
            </a:schemeClr>
          </a:solidFill>
          <a:ln>
            <a:noFill/>
          </a:ln>
        </p:spPr>
        <p:txBody>
          <a:bodyPr wrap="square" lIns="122679" tIns="61339" rIns="122679" bIns="6133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26845" eaLnBrk="1" hangingPunct="1">
              <a:spcBef>
                <a:spcPct val="50000"/>
              </a:spcBef>
            </a:pPr>
            <a:r>
              <a:rPr lang="en-US" altLang="en-US" sz="5400" b="1" dirty="0" err="1" smtClean="0">
                <a:solidFill>
                  <a:srgbClr val="FF0000"/>
                </a:solidFill>
                <a:latin typeface="Times New Roman" panose="02020603050405020304" pitchFamily="18" charset="0"/>
                <a:cs typeface="Times New Roman" panose="02020603050405020304" pitchFamily="18" charset="0"/>
              </a:rPr>
              <a:t>Núc</a:t>
            </a:r>
            <a:r>
              <a:rPr lang="en-US" altLang="en-US" sz="5400" b="1" dirty="0" smtClean="0">
                <a:solidFill>
                  <a:srgbClr val="FF0000"/>
                </a:solidFill>
                <a:latin typeface="Times New Roman" panose="02020603050405020304" pitchFamily="18" charset="0"/>
                <a:cs typeface="Times New Roman" panose="02020603050405020304" pitchFamily="18" charset="0"/>
              </a:rPr>
              <a:t> </a:t>
            </a:r>
            <a:r>
              <a:rPr lang="en-US" altLang="en-US" sz="5400" b="1" dirty="0" err="1" smtClean="0">
                <a:solidFill>
                  <a:srgbClr val="FF0000"/>
                </a:solidFill>
                <a:latin typeface="Times New Roman" panose="02020603050405020304" pitchFamily="18" charset="0"/>
                <a:cs typeface="Times New Roman" panose="02020603050405020304" pitchFamily="18" charset="0"/>
              </a:rPr>
              <a:t>nác</a:t>
            </a:r>
            <a:r>
              <a:rPr lang="en-US" altLang="en-US" sz="5400" b="1" dirty="0" smtClean="0">
                <a:solidFill>
                  <a:srgbClr val="FF0000"/>
                </a:solidFill>
                <a:latin typeface="Times New Roman" panose="02020603050405020304" pitchFamily="18" charset="0"/>
                <a:cs typeface="Times New Roman" panose="02020603050405020304" pitchFamily="18" charset="0"/>
              </a:rPr>
              <a:t>: </a:t>
            </a:r>
            <a:r>
              <a:rPr lang="en-US" altLang="en-US" sz="5400" b="1" dirty="0" err="1" smtClean="0">
                <a:latin typeface="Times New Roman" panose="02020603050405020304" pitchFamily="18" charset="0"/>
                <a:cs typeface="Times New Roman" panose="02020603050405020304" pitchFamily="18" charset="0"/>
              </a:rPr>
              <a:t>Cây</a:t>
            </a:r>
            <a:r>
              <a:rPr lang="en-US" altLang="en-US" sz="5400" b="1" dirty="0" smtClean="0">
                <a:latin typeface="Times New Roman" panose="02020603050405020304" pitchFamily="18" charset="0"/>
                <a:cs typeface="Times New Roman" panose="02020603050405020304" pitchFamily="18" charset="0"/>
              </a:rPr>
              <a:t> </a:t>
            </a:r>
            <a:r>
              <a:rPr lang="en-US" altLang="en-US" sz="5400" b="1" dirty="0" err="1" smtClean="0">
                <a:latin typeface="Times New Roman" panose="02020603050405020304" pitchFamily="18" charset="0"/>
                <a:cs typeface="Times New Roman" panose="02020603050405020304" pitchFamily="18" charset="0"/>
              </a:rPr>
              <a:t>thân</a:t>
            </a:r>
            <a:r>
              <a:rPr lang="en-US" altLang="en-US" sz="5400" b="1" dirty="0" smtClean="0">
                <a:latin typeface="Times New Roman" panose="02020603050405020304" pitchFamily="18" charset="0"/>
                <a:cs typeface="Times New Roman" panose="02020603050405020304" pitchFamily="18" charset="0"/>
              </a:rPr>
              <a:t> </a:t>
            </a:r>
            <a:r>
              <a:rPr lang="en-US" altLang="en-US" sz="5400" b="1" dirty="0" err="1" smtClean="0">
                <a:latin typeface="Times New Roman" panose="02020603050405020304" pitchFamily="18" charset="0"/>
                <a:cs typeface="Times New Roman" panose="02020603050405020304" pitchFamily="18" charset="0"/>
              </a:rPr>
              <a:t>gỗ</a:t>
            </a:r>
            <a:r>
              <a:rPr lang="en-US" altLang="en-US" sz="5400" b="1" dirty="0" smtClean="0">
                <a:latin typeface="Times New Roman" panose="02020603050405020304" pitchFamily="18" charset="0"/>
                <a:cs typeface="Times New Roman" panose="02020603050405020304" pitchFamily="18" charset="0"/>
              </a:rPr>
              <a:t>, </a:t>
            </a:r>
            <a:r>
              <a:rPr lang="en-US" altLang="en-US" sz="5400" b="1" dirty="0" err="1" smtClean="0">
                <a:latin typeface="Times New Roman" panose="02020603050405020304" pitchFamily="18" charset="0"/>
                <a:cs typeface="Times New Roman" panose="02020603050405020304" pitchFamily="18" charset="0"/>
              </a:rPr>
              <a:t>lá</a:t>
            </a:r>
            <a:r>
              <a:rPr lang="en-US" altLang="en-US" sz="5400" b="1" dirty="0" smtClean="0">
                <a:latin typeface="Times New Roman" panose="02020603050405020304" pitchFamily="18" charset="0"/>
                <a:cs typeface="Times New Roman" panose="02020603050405020304" pitchFamily="18" charset="0"/>
              </a:rPr>
              <a:t> </a:t>
            </a:r>
            <a:r>
              <a:rPr lang="en-US" altLang="en-US" sz="5400" b="1" dirty="0" err="1" smtClean="0">
                <a:latin typeface="Times New Roman" panose="02020603050405020304" pitchFamily="18" charset="0"/>
                <a:cs typeface="Times New Roman" panose="02020603050405020304" pitchFamily="18" charset="0"/>
              </a:rPr>
              <a:t>chỉ</a:t>
            </a:r>
            <a:r>
              <a:rPr lang="en-US" altLang="en-US" sz="5400" b="1" dirty="0" smtClean="0">
                <a:latin typeface="Times New Roman" panose="02020603050405020304" pitchFamily="18" charset="0"/>
                <a:cs typeface="Times New Roman" panose="02020603050405020304" pitchFamily="18" charset="0"/>
              </a:rPr>
              <a:t> </a:t>
            </a:r>
            <a:r>
              <a:rPr lang="en-US" altLang="en-US" sz="5400" b="1" dirty="0" err="1" smtClean="0">
                <a:latin typeface="Times New Roman" panose="02020603050405020304" pitchFamily="18" charset="0"/>
                <a:cs typeface="Times New Roman" panose="02020603050405020304" pitchFamily="18" charset="0"/>
              </a:rPr>
              <a:t>có</a:t>
            </a:r>
            <a:r>
              <a:rPr lang="en-US" altLang="en-US" sz="5400" b="1" dirty="0" smtClean="0">
                <a:latin typeface="Times New Roman" panose="02020603050405020304" pitchFamily="18" charset="0"/>
                <a:cs typeface="Times New Roman" panose="02020603050405020304" pitchFamily="18" charset="0"/>
              </a:rPr>
              <a:t> ở </a:t>
            </a:r>
            <a:r>
              <a:rPr lang="en-US" altLang="en-US" sz="5400" b="1" dirty="0" err="1" smtClean="0">
                <a:latin typeface="Times New Roman" panose="02020603050405020304" pitchFamily="18" charset="0"/>
                <a:cs typeface="Times New Roman" panose="02020603050405020304" pitchFamily="18" charset="0"/>
              </a:rPr>
              <a:t>ngọn</a:t>
            </a:r>
            <a:r>
              <a:rPr lang="en-US" altLang="en-US" sz="5400" b="1" dirty="0" smtClean="0">
                <a:latin typeface="Times New Roman" panose="02020603050405020304" pitchFamily="18" charset="0"/>
                <a:cs typeface="Times New Roman" panose="02020603050405020304" pitchFamily="18" charset="0"/>
              </a:rPr>
              <a:t>, </a:t>
            </a:r>
            <a:r>
              <a:rPr lang="en-US" altLang="en-US" sz="5400" b="1" dirty="0" err="1" smtClean="0">
                <a:latin typeface="Times New Roman" panose="02020603050405020304" pitchFamily="18" charset="0"/>
                <a:cs typeface="Times New Roman" panose="02020603050405020304" pitchFamily="18" charset="0"/>
              </a:rPr>
              <a:t>quả</a:t>
            </a:r>
            <a:r>
              <a:rPr lang="en-US" altLang="en-US" sz="5400" b="1" dirty="0" smtClean="0">
                <a:latin typeface="Times New Roman" panose="02020603050405020304" pitchFamily="18" charset="0"/>
                <a:cs typeface="Times New Roman" panose="02020603050405020304" pitchFamily="18" charset="0"/>
              </a:rPr>
              <a:t> </a:t>
            </a:r>
            <a:r>
              <a:rPr lang="en-US" altLang="en-US" sz="5400" b="1" dirty="0" err="1" smtClean="0">
                <a:latin typeface="Times New Roman" panose="02020603050405020304" pitchFamily="18" charset="0"/>
                <a:cs typeface="Times New Roman" panose="02020603050405020304" pitchFamily="18" charset="0"/>
              </a:rPr>
              <a:t>rất</a:t>
            </a:r>
            <a:r>
              <a:rPr lang="en-US" altLang="en-US" sz="5400" b="1" dirty="0" smtClean="0">
                <a:latin typeface="Times New Roman" panose="02020603050405020304" pitchFamily="18" charset="0"/>
                <a:cs typeface="Times New Roman" panose="02020603050405020304" pitchFamily="18" charset="0"/>
              </a:rPr>
              <a:t> </a:t>
            </a:r>
            <a:r>
              <a:rPr lang="en-US" altLang="en-US" sz="5400" b="1" dirty="0" err="1" smtClean="0">
                <a:latin typeface="Times New Roman" panose="02020603050405020304" pitchFamily="18" charset="0"/>
                <a:cs typeface="Times New Roman" panose="02020603050405020304" pitchFamily="18" charset="0"/>
              </a:rPr>
              <a:t>dài</a:t>
            </a:r>
            <a:r>
              <a:rPr lang="en-US" altLang="en-US" sz="5400" b="1" dirty="0" smtClean="0">
                <a:latin typeface="Times New Roman" panose="02020603050405020304" pitchFamily="18" charset="0"/>
                <a:cs typeface="Times New Roman" panose="02020603050405020304" pitchFamily="18" charset="0"/>
              </a:rPr>
              <a:t>, </a:t>
            </a:r>
            <a:r>
              <a:rPr lang="en-US" altLang="en-US" sz="5400" b="1" dirty="0" err="1" smtClean="0">
                <a:latin typeface="Times New Roman" panose="02020603050405020304" pitchFamily="18" charset="0"/>
                <a:cs typeface="Times New Roman" panose="02020603050405020304" pitchFamily="18" charset="0"/>
              </a:rPr>
              <a:t>dẹt</a:t>
            </a:r>
            <a:r>
              <a:rPr lang="en-US" altLang="en-US" sz="5400" b="1" dirty="0" smtClean="0">
                <a:latin typeface="Times New Roman" panose="02020603050405020304" pitchFamily="18" charset="0"/>
                <a:cs typeface="Times New Roman" panose="02020603050405020304" pitchFamily="18" charset="0"/>
              </a:rPr>
              <a:t> </a:t>
            </a:r>
            <a:r>
              <a:rPr lang="en-US" altLang="en-US" sz="5400" b="1" dirty="0" err="1" smtClean="0">
                <a:latin typeface="Times New Roman" panose="02020603050405020304" pitchFamily="18" charset="0"/>
                <a:cs typeface="Times New Roman" panose="02020603050405020304" pitchFamily="18" charset="0"/>
              </a:rPr>
              <a:t>và</a:t>
            </a:r>
            <a:r>
              <a:rPr lang="en-US" altLang="en-US" sz="5400" b="1" dirty="0" smtClean="0">
                <a:latin typeface="Times New Roman" panose="02020603050405020304" pitchFamily="18" charset="0"/>
                <a:cs typeface="Times New Roman" panose="02020603050405020304" pitchFamily="18" charset="0"/>
              </a:rPr>
              <a:t> </a:t>
            </a:r>
            <a:r>
              <a:rPr lang="en-US" altLang="en-US" sz="5400" b="1" dirty="0" err="1" smtClean="0">
                <a:latin typeface="Times New Roman" panose="02020603050405020304" pitchFamily="18" charset="0"/>
                <a:cs typeface="Times New Roman" panose="02020603050405020304" pitchFamily="18" charset="0"/>
              </a:rPr>
              <a:t>rộng</a:t>
            </a:r>
            <a:r>
              <a:rPr lang="en-US" altLang="en-US" sz="5400" b="1" dirty="0" smtClean="0">
                <a:latin typeface="Times New Roman" panose="02020603050405020304" pitchFamily="18" charset="0"/>
                <a:cs typeface="Times New Roman" panose="02020603050405020304" pitchFamily="18" charset="0"/>
              </a:rPr>
              <a:t>. </a:t>
            </a:r>
            <a:r>
              <a:rPr lang="en-US" altLang="en-US" sz="5400" b="1" dirty="0" smtClean="0">
                <a:solidFill>
                  <a:prstClr val="black"/>
                </a:solidFill>
                <a:latin typeface="Times New Roman" panose="02020603050405020304" pitchFamily="18" charset="0"/>
                <a:cs typeface="Times New Roman" panose="02020603050405020304" pitchFamily="18" charset="0"/>
              </a:rPr>
              <a:t> </a:t>
            </a:r>
            <a:endParaRPr lang="en-US" altLang="en-US" sz="5400" b="1" dirty="0">
              <a:solidFill>
                <a:prstClr val="black"/>
              </a:solidFill>
              <a:latin typeface="Times New Roman" panose="02020603050405020304" pitchFamily="18" charset="0"/>
              <a:cs typeface="Times New Roman" panose="02020603050405020304" pitchFamily="18" charset="0"/>
            </a:endParaRPr>
          </a:p>
        </p:txBody>
      </p:sp>
      <p:grpSp>
        <p:nvGrpSpPr>
          <p:cNvPr id="12294" name="Group 6"/>
          <p:cNvGrpSpPr>
            <a:grpSpLocks/>
          </p:cNvGrpSpPr>
          <p:nvPr/>
        </p:nvGrpSpPr>
        <p:grpSpPr bwMode="auto">
          <a:xfrm>
            <a:off x="1524003" y="990634"/>
            <a:ext cx="14215142" cy="2009401"/>
            <a:chOff x="412330" y="133075"/>
            <a:chExt cx="7786248" cy="1506101"/>
          </a:xfrm>
          <a:solidFill>
            <a:schemeClr val="accent4">
              <a:lumMod val="20000"/>
              <a:lumOff val="80000"/>
            </a:schemeClr>
          </a:solidFill>
        </p:grpSpPr>
        <p:sp>
          <p:nvSpPr>
            <p:cNvPr id="12295" name="TextBox 4"/>
            <p:cNvSpPr txBox="1">
              <a:spLocks noChangeArrowheads="1"/>
            </p:cNvSpPr>
            <p:nvPr/>
          </p:nvSpPr>
          <p:spPr bwMode="auto">
            <a:xfrm>
              <a:off x="774280" y="808703"/>
              <a:ext cx="7424298" cy="8304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26845" eaLnBrk="1" hangingPunct="1"/>
              <a:r>
                <a:rPr lang="en-US" altLang="en-US" sz="6500" b="1" dirty="0" err="1">
                  <a:solidFill>
                    <a:srgbClr val="FF0000"/>
                  </a:solidFill>
                  <a:latin typeface="Times New Roman" panose="02020603050405020304" pitchFamily="18" charset="0"/>
                  <a:cs typeface="Times New Roman" panose="02020603050405020304" pitchFamily="18" charset="0"/>
                </a:rPr>
                <a:t>CHÚ</a:t>
              </a:r>
              <a:r>
                <a:rPr lang="en-US" altLang="en-US" sz="6500" b="1" dirty="0">
                  <a:solidFill>
                    <a:srgbClr val="FF0000"/>
                  </a:solidFill>
                  <a:latin typeface="Times New Roman" panose="02020603050405020304" pitchFamily="18" charset="0"/>
                  <a:cs typeface="Times New Roman" panose="02020603050405020304" pitchFamily="18" charset="0"/>
                </a:rPr>
                <a:t> </a:t>
              </a:r>
              <a:r>
                <a:rPr lang="en-US" altLang="en-US" sz="6500" b="1" dirty="0" err="1">
                  <a:solidFill>
                    <a:srgbClr val="FF0000"/>
                  </a:solidFill>
                  <a:latin typeface="Times New Roman" panose="02020603050405020304" pitchFamily="18" charset="0"/>
                  <a:cs typeface="Times New Roman" panose="02020603050405020304" pitchFamily="18" charset="0"/>
                </a:rPr>
                <a:t>GIẢI</a:t>
              </a:r>
              <a:endParaRPr lang="en-US" altLang="en-US" sz="6500" b="1" dirty="0">
                <a:solidFill>
                  <a:srgbClr val="FF0000"/>
                </a:solidFill>
                <a:latin typeface="Times New Roman" panose="02020603050405020304" pitchFamily="18" charset="0"/>
                <a:cs typeface="Times New Roman" panose="02020603050405020304" pitchFamily="18" charset="0"/>
              </a:endParaRPr>
            </a:p>
          </p:txBody>
        </p:sp>
        <p:pic>
          <p:nvPicPr>
            <p:cNvPr id="12296" name="图片 8" descr="f7d30ea4b628d33971365e72821aa1c5"/>
            <p:cNvPicPr>
              <a:picLocks noChangeAspect="1"/>
            </p:cNvPicPr>
            <p:nvPr/>
          </p:nvPicPr>
          <p:blipFill>
            <a:blip r:embed="rId4" cstate="print">
              <a:extLst>
                <a:ext uri="{28A0092B-C50C-407E-A947-70E740481C1C}">
                  <a14:useLocalDpi xmlns:a14="http://schemas.microsoft.com/office/drawing/2010/main" val="0"/>
                </a:ext>
              </a:extLst>
            </a:blip>
            <a:srcRect l="16885" t="7870" r="18794" b="24954"/>
            <a:stretch>
              <a:fillRect/>
            </a:stretch>
          </p:blipFill>
          <p:spPr bwMode="auto">
            <a:xfrm>
              <a:off x="412330" y="133075"/>
              <a:ext cx="723900" cy="756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7" name="Text Box 13"/>
          <p:cNvSpPr txBox="1">
            <a:spLocks noChangeArrowheads="1"/>
          </p:cNvSpPr>
          <p:nvPr/>
        </p:nvSpPr>
        <p:spPr bwMode="auto">
          <a:xfrm>
            <a:off x="2223990" y="6019800"/>
            <a:ext cx="13475969" cy="1785869"/>
          </a:xfrm>
          <a:prstGeom prst="rect">
            <a:avLst/>
          </a:prstGeom>
          <a:solidFill>
            <a:schemeClr val="accent3">
              <a:lumMod val="20000"/>
              <a:lumOff val="80000"/>
            </a:schemeClr>
          </a:solidFill>
          <a:ln>
            <a:noFill/>
          </a:ln>
        </p:spPr>
        <p:txBody>
          <a:bodyPr wrap="square" lIns="122679" tIns="61339" rIns="122679" bIns="6133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26845" eaLnBrk="1" hangingPunct="1">
              <a:spcBef>
                <a:spcPct val="50000"/>
              </a:spcBef>
            </a:pPr>
            <a:r>
              <a:rPr lang="en-US" altLang="en-US" sz="5400" b="1" dirty="0" err="1" smtClean="0">
                <a:solidFill>
                  <a:srgbClr val="FF0000"/>
                </a:solidFill>
                <a:latin typeface="Times New Roman" panose="02020603050405020304" pitchFamily="18" charset="0"/>
                <a:cs typeface="Times New Roman" panose="02020603050405020304" pitchFamily="18" charset="0"/>
              </a:rPr>
              <a:t>Núng</a:t>
            </a:r>
            <a:r>
              <a:rPr lang="en-US" altLang="en-US" sz="5400" b="1" dirty="0" smtClean="0">
                <a:solidFill>
                  <a:srgbClr val="FF0000"/>
                </a:solidFill>
                <a:latin typeface="Times New Roman" panose="02020603050405020304" pitchFamily="18" charset="0"/>
                <a:cs typeface="Times New Roman" panose="02020603050405020304" pitchFamily="18" charset="0"/>
              </a:rPr>
              <a:t> </a:t>
            </a:r>
            <a:r>
              <a:rPr lang="en-US" altLang="en-US" sz="5400" b="1" dirty="0" err="1" smtClean="0">
                <a:solidFill>
                  <a:srgbClr val="FF0000"/>
                </a:solidFill>
                <a:latin typeface="Times New Roman" panose="02020603050405020304" pitchFamily="18" charset="0"/>
                <a:cs typeface="Times New Roman" panose="02020603050405020304" pitchFamily="18" charset="0"/>
              </a:rPr>
              <a:t>thế</a:t>
            </a:r>
            <a:r>
              <a:rPr lang="en-US" altLang="en-US" sz="5400" b="1" dirty="0" smtClean="0">
                <a:solidFill>
                  <a:srgbClr val="FF0000"/>
                </a:solidFill>
                <a:latin typeface="Times New Roman" panose="02020603050405020304" pitchFamily="18" charset="0"/>
                <a:cs typeface="Times New Roman" panose="02020603050405020304" pitchFamily="18" charset="0"/>
              </a:rPr>
              <a:t>: </a:t>
            </a:r>
            <a:r>
              <a:rPr lang="en-US" altLang="en-US" sz="5400" b="1" dirty="0" err="1" smtClean="0">
                <a:solidFill>
                  <a:prstClr val="black"/>
                </a:solidFill>
                <a:latin typeface="Times New Roman" panose="02020603050405020304" pitchFamily="18" charset="0"/>
                <a:cs typeface="Times New Roman" panose="02020603050405020304" pitchFamily="18" charset="0"/>
              </a:rPr>
              <a:t>lâm</a:t>
            </a:r>
            <a:r>
              <a:rPr lang="en-US" altLang="en-US" sz="5400" b="1" dirty="0" smtClean="0">
                <a:solidFill>
                  <a:prstClr val="black"/>
                </a:solidFill>
                <a:latin typeface="Times New Roman" panose="02020603050405020304" pitchFamily="18" charset="0"/>
                <a:cs typeface="Times New Roman" panose="02020603050405020304" pitchFamily="18" charset="0"/>
              </a:rPr>
              <a:t> </a:t>
            </a:r>
            <a:r>
              <a:rPr lang="en-US" altLang="en-US" sz="5400" b="1" dirty="0" err="1" smtClean="0">
                <a:solidFill>
                  <a:prstClr val="black"/>
                </a:solidFill>
                <a:latin typeface="Times New Roman" panose="02020603050405020304" pitchFamily="18" charset="0"/>
                <a:cs typeface="Times New Roman" panose="02020603050405020304" pitchFamily="18" charset="0"/>
              </a:rPr>
              <a:t>vào</a:t>
            </a:r>
            <a:r>
              <a:rPr lang="en-US" altLang="en-US" sz="5400" b="1" dirty="0" smtClean="0">
                <a:solidFill>
                  <a:prstClr val="black"/>
                </a:solidFill>
                <a:latin typeface="Times New Roman" panose="02020603050405020304" pitchFamily="18" charset="0"/>
                <a:cs typeface="Times New Roman" panose="02020603050405020304" pitchFamily="18" charset="0"/>
              </a:rPr>
              <a:t> </a:t>
            </a:r>
            <a:r>
              <a:rPr lang="en-US" altLang="en-US" sz="5400" b="1" dirty="0" err="1" smtClean="0">
                <a:solidFill>
                  <a:prstClr val="black"/>
                </a:solidFill>
                <a:latin typeface="Times New Roman" panose="02020603050405020304" pitchFamily="18" charset="0"/>
                <a:cs typeface="Times New Roman" panose="02020603050405020304" pitchFamily="18" charset="0"/>
              </a:rPr>
              <a:t>thế</a:t>
            </a:r>
            <a:r>
              <a:rPr lang="en-US" altLang="en-US" sz="5400" b="1" dirty="0" smtClean="0">
                <a:solidFill>
                  <a:prstClr val="black"/>
                </a:solidFill>
                <a:latin typeface="Times New Roman" panose="02020603050405020304" pitchFamily="18" charset="0"/>
                <a:cs typeface="Times New Roman" panose="02020603050405020304" pitchFamily="18" charset="0"/>
              </a:rPr>
              <a:t> </a:t>
            </a:r>
            <a:r>
              <a:rPr lang="en-US" altLang="en-US" sz="5400" b="1" dirty="0" err="1" smtClean="0">
                <a:solidFill>
                  <a:prstClr val="black"/>
                </a:solidFill>
                <a:latin typeface="Times New Roman" panose="02020603050405020304" pitchFamily="18" charset="0"/>
                <a:cs typeface="Times New Roman" panose="02020603050405020304" pitchFamily="18" charset="0"/>
              </a:rPr>
              <a:t>yếu</a:t>
            </a:r>
            <a:r>
              <a:rPr lang="en-US" altLang="en-US" sz="5400" b="1" dirty="0" smtClean="0">
                <a:solidFill>
                  <a:prstClr val="black"/>
                </a:solidFill>
                <a:latin typeface="Times New Roman" panose="02020603050405020304" pitchFamily="18" charset="0"/>
                <a:cs typeface="Times New Roman" panose="02020603050405020304" pitchFamily="18" charset="0"/>
              </a:rPr>
              <a:t>, </a:t>
            </a:r>
            <a:r>
              <a:rPr lang="en-US" altLang="en-US" sz="5400" b="1" dirty="0" err="1" smtClean="0">
                <a:solidFill>
                  <a:prstClr val="black"/>
                </a:solidFill>
                <a:latin typeface="Times New Roman" panose="02020603050405020304" pitchFamily="18" charset="0"/>
                <a:cs typeface="Times New Roman" panose="02020603050405020304" pitchFamily="18" charset="0"/>
              </a:rPr>
              <a:t>không</a:t>
            </a:r>
            <a:r>
              <a:rPr lang="en-US" altLang="en-US" sz="5400" b="1" dirty="0" smtClean="0">
                <a:solidFill>
                  <a:prstClr val="black"/>
                </a:solidFill>
                <a:latin typeface="Times New Roman" panose="02020603050405020304" pitchFamily="18" charset="0"/>
                <a:cs typeface="Times New Roman" panose="02020603050405020304" pitchFamily="18" charset="0"/>
              </a:rPr>
              <a:t> </a:t>
            </a:r>
            <a:r>
              <a:rPr lang="en-US" altLang="en-US" sz="5400" b="1" dirty="0" err="1" smtClean="0">
                <a:solidFill>
                  <a:prstClr val="black"/>
                </a:solidFill>
                <a:latin typeface="Times New Roman" panose="02020603050405020304" pitchFamily="18" charset="0"/>
                <a:cs typeface="Times New Roman" panose="02020603050405020304" pitchFamily="18" charset="0"/>
              </a:rPr>
              <a:t>chống</a:t>
            </a:r>
            <a:r>
              <a:rPr lang="en-US" altLang="en-US" sz="5400" b="1" dirty="0" smtClean="0">
                <a:solidFill>
                  <a:prstClr val="black"/>
                </a:solidFill>
                <a:latin typeface="Times New Roman" panose="02020603050405020304" pitchFamily="18" charset="0"/>
                <a:cs typeface="Times New Roman" panose="02020603050405020304" pitchFamily="18" charset="0"/>
              </a:rPr>
              <a:t> </a:t>
            </a:r>
            <a:r>
              <a:rPr lang="en-US" altLang="en-US" sz="5400" b="1" dirty="0" err="1" smtClean="0">
                <a:solidFill>
                  <a:prstClr val="black"/>
                </a:solidFill>
                <a:latin typeface="Times New Roman" panose="02020603050405020304" pitchFamily="18" charset="0"/>
                <a:cs typeface="Times New Roman" panose="02020603050405020304" pitchFamily="18" charset="0"/>
              </a:rPr>
              <a:t>đỡ</a:t>
            </a:r>
            <a:r>
              <a:rPr lang="en-US" altLang="en-US" sz="5400" b="1" dirty="0" smtClean="0">
                <a:solidFill>
                  <a:prstClr val="black"/>
                </a:solidFill>
                <a:latin typeface="Times New Roman" panose="02020603050405020304" pitchFamily="18" charset="0"/>
                <a:cs typeface="Times New Roman" panose="02020603050405020304" pitchFamily="18" charset="0"/>
              </a:rPr>
              <a:t> </a:t>
            </a:r>
            <a:r>
              <a:rPr lang="en-US" altLang="en-US" sz="5400" b="1" dirty="0" err="1" smtClean="0">
                <a:solidFill>
                  <a:prstClr val="black"/>
                </a:solidFill>
                <a:latin typeface="Times New Roman" panose="02020603050405020304" pitchFamily="18" charset="0"/>
                <a:cs typeface="Times New Roman" panose="02020603050405020304" pitchFamily="18" charset="0"/>
              </a:rPr>
              <a:t>được</a:t>
            </a:r>
            <a:r>
              <a:rPr lang="en-US" altLang="en-US" sz="5400" b="1" dirty="0" smtClean="0">
                <a:solidFill>
                  <a:prstClr val="black"/>
                </a:solidFill>
                <a:latin typeface="Times New Roman" panose="02020603050405020304" pitchFamily="18" charset="0"/>
                <a:cs typeface="Times New Roman" panose="02020603050405020304" pitchFamily="18" charset="0"/>
              </a:rPr>
              <a:t> </a:t>
            </a:r>
            <a:r>
              <a:rPr lang="en-US" altLang="en-US" sz="5400" b="1" dirty="0" err="1" smtClean="0">
                <a:solidFill>
                  <a:prstClr val="black"/>
                </a:solidFill>
                <a:latin typeface="Times New Roman" panose="02020603050405020304" pitchFamily="18" charset="0"/>
                <a:cs typeface="Times New Roman" panose="02020603050405020304" pitchFamily="18" charset="0"/>
              </a:rPr>
              <a:t>nữa</a:t>
            </a:r>
            <a:r>
              <a:rPr lang="en-US" altLang="en-US" sz="5400" b="1" dirty="0" smtClean="0">
                <a:solidFill>
                  <a:prstClr val="black"/>
                </a:solidFill>
                <a:latin typeface="Times New Roman" panose="02020603050405020304" pitchFamily="18" charset="0"/>
                <a:cs typeface="Times New Roman" panose="02020603050405020304" pitchFamily="18" charset="0"/>
              </a:rPr>
              <a:t>. </a:t>
            </a:r>
            <a:endParaRPr lang="en-US" altLang="en-US" sz="5400" b="1" dirty="0">
              <a:solidFill>
                <a:prstClr val="black"/>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024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2" descr="2-8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620" y="6594176"/>
            <a:ext cx="15599806"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3"/>
          <p:cNvSpPr txBox="1">
            <a:spLocks noChangeArrowheads="1"/>
          </p:cNvSpPr>
          <p:nvPr/>
        </p:nvSpPr>
        <p:spPr bwMode="auto">
          <a:xfrm>
            <a:off x="5715000" y="250183"/>
            <a:ext cx="6138624" cy="9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535" tIns="61266" rIns="122535" bIns="6126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25439" eaLnBrk="1" hangingPunct="1"/>
            <a:r>
              <a:rPr lang="en-US" altLang="en-US" sz="5400" b="1" dirty="0" err="1">
                <a:solidFill>
                  <a:srgbClr val="002060"/>
                </a:solidFill>
                <a:latin typeface="Times New Roman" panose="02020603050405020304" pitchFamily="18" charset="0"/>
                <a:cs typeface="Times New Roman" panose="02020603050405020304" pitchFamily="18" charset="0"/>
              </a:rPr>
              <a:t>Bốn</a:t>
            </a:r>
            <a:r>
              <a:rPr lang="en-US" altLang="en-US" sz="5400" b="1" dirty="0">
                <a:solidFill>
                  <a:srgbClr val="002060"/>
                </a:solidFill>
                <a:latin typeface="Times New Roman" panose="02020603050405020304" pitchFamily="18" charset="0"/>
                <a:cs typeface="Times New Roman" panose="02020603050405020304" pitchFamily="18" charset="0"/>
              </a:rPr>
              <a:t> </a:t>
            </a:r>
            <a:r>
              <a:rPr lang="en-US" altLang="en-US" sz="5400" b="1" dirty="0" err="1">
                <a:solidFill>
                  <a:srgbClr val="002060"/>
                </a:solidFill>
                <a:latin typeface="Times New Roman" panose="02020603050405020304" pitchFamily="18" charset="0"/>
                <a:cs typeface="Times New Roman" panose="02020603050405020304" pitchFamily="18" charset="0"/>
              </a:rPr>
              <a:t>anh</a:t>
            </a:r>
            <a:r>
              <a:rPr lang="en-US" altLang="en-US" sz="5400" b="1" dirty="0">
                <a:solidFill>
                  <a:srgbClr val="002060"/>
                </a:solidFill>
                <a:latin typeface="Times New Roman" panose="02020603050405020304" pitchFamily="18" charset="0"/>
                <a:cs typeface="Times New Roman" panose="02020603050405020304" pitchFamily="18" charset="0"/>
              </a:rPr>
              <a:t> </a:t>
            </a:r>
            <a:r>
              <a:rPr lang="en-US" altLang="en-US" sz="5400" b="1" dirty="0" err="1" smtClean="0">
                <a:solidFill>
                  <a:srgbClr val="002060"/>
                </a:solidFill>
                <a:latin typeface="Times New Roman" panose="02020603050405020304" pitchFamily="18" charset="0"/>
                <a:cs typeface="Times New Roman" panose="02020603050405020304" pitchFamily="18" charset="0"/>
              </a:rPr>
              <a:t>tài</a:t>
            </a:r>
            <a:r>
              <a:rPr lang="en-US" altLang="en-US" sz="5400" b="1" dirty="0" smtClean="0">
                <a:solidFill>
                  <a:srgbClr val="002060"/>
                </a:solidFill>
                <a:latin typeface="Times New Roman" panose="02020603050405020304" pitchFamily="18" charset="0"/>
                <a:cs typeface="Times New Roman" panose="02020603050405020304" pitchFamily="18" charset="0"/>
              </a:rPr>
              <a:t> (</a:t>
            </a:r>
            <a:r>
              <a:rPr lang="en-US" altLang="en-US" sz="5400" b="1" dirty="0" err="1" smtClean="0">
                <a:solidFill>
                  <a:srgbClr val="002060"/>
                </a:solidFill>
                <a:latin typeface="Times New Roman" panose="02020603050405020304" pitchFamily="18" charset="0"/>
                <a:cs typeface="Times New Roman" panose="02020603050405020304" pitchFamily="18" charset="0"/>
              </a:rPr>
              <a:t>tt</a:t>
            </a:r>
            <a:r>
              <a:rPr lang="en-US" altLang="en-US" sz="5400" b="1" dirty="0" smtClean="0">
                <a:solidFill>
                  <a:srgbClr val="002060"/>
                </a:solidFill>
                <a:latin typeface="Times New Roman" panose="02020603050405020304" pitchFamily="18" charset="0"/>
                <a:cs typeface="Times New Roman" panose="02020603050405020304" pitchFamily="18" charset="0"/>
              </a:rPr>
              <a:t>) </a:t>
            </a:r>
            <a:endParaRPr lang="en-US" altLang="en-US" sz="5400" b="1" dirty="0">
              <a:solidFill>
                <a:srgbClr val="002060"/>
              </a:solidFill>
              <a:latin typeface="Times New Roman" panose="02020603050405020304" pitchFamily="18" charset="0"/>
              <a:cs typeface="Times New Roman" panose="02020603050405020304" pitchFamily="18" charset="0"/>
            </a:endParaRPr>
          </a:p>
        </p:txBody>
      </p:sp>
      <p:grpSp>
        <p:nvGrpSpPr>
          <p:cNvPr id="11268" name="Group 6"/>
          <p:cNvGrpSpPr>
            <a:grpSpLocks/>
          </p:cNvGrpSpPr>
          <p:nvPr/>
        </p:nvGrpSpPr>
        <p:grpSpPr bwMode="auto">
          <a:xfrm>
            <a:off x="152459" y="-1"/>
            <a:ext cx="3932395" cy="813892"/>
            <a:chOff x="3263569" y="-15399"/>
            <a:chExt cx="2489531" cy="758275"/>
          </a:xfrm>
        </p:grpSpPr>
        <p:sp>
          <p:nvSpPr>
            <p:cNvPr id="11272" name="TextBox 7"/>
            <p:cNvSpPr txBox="1">
              <a:spLocks noChangeArrowheads="1"/>
            </p:cNvSpPr>
            <p:nvPr/>
          </p:nvSpPr>
          <p:spPr bwMode="auto">
            <a:xfrm>
              <a:off x="3771900" y="16456"/>
              <a:ext cx="1981200" cy="72642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25439" eaLnBrk="1" hangingPunct="1"/>
              <a:r>
                <a:rPr lang="en-US" altLang="en-US" sz="4300" b="1" dirty="0" err="1">
                  <a:solidFill>
                    <a:srgbClr val="FFFF00"/>
                  </a:solidFill>
                  <a:latin typeface="Times New Roman" panose="02020603050405020304" pitchFamily="18" charset="0"/>
                  <a:cs typeface="Times New Roman" panose="02020603050405020304" pitchFamily="18" charset="0"/>
                </a:rPr>
                <a:t>Luyện</a:t>
              </a:r>
              <a:r>
                <a:rPr lang="en-US" altLang="en-US" sz="4300" b="1" dirty="0">
                  <a:solidFill>
                    <a:srgbClr val="FFFF00"/>
                  </a:solidFill>
                  <a:latin typeface="Times New Roman" panose="02020603050405020304" pitchFamily="18" charset="0"/>
                  <a:cs typeface="Times New Roman" panose="02020603050405020304" pitchFamily="18" charset="0"/>
                </a:rPr>
                <a:t> </a:t>
              </a:r>
              <a:r>
                <a:rPr lang="en-US" altLang="en-US" sz="4300" b="1" dirty="0" err="1">
                  <a:solidFill>
                    <a:srgbClr val="FFFF00"/>
                  </a:solidFill>
                  <a:latin typeface="Times New Roman" panose="02020603050405020304" pitchFamily="18" charset="0"/>
                  <a:cs typeface="Times New Roman" panose="02020603050405020304" pitchFamily="18" charset="0"/>
                </a:rPr>
                <a:t>đọc</a:t>
              </a:r>
              <a:endParaRPr lang="en-US" altLang="en-US" sz="4300" b="1" dirty="0">
                <a:solidFill>
                  <a:srgbClr val="FFFF00"/>
                </a:solidFill>
                <a:latin typeface="Times New Roman" panose="02020603050405020304" pitchFamily="18" charset="0"/>
                <a:cs typeface="Times New Roman" panose="02020603050405020304" pitchFamily="18" charset="0"/>
              </a:endParaRPr>
            </a:p>
          </p:txBody>
        </p:sp>
        <p:pic>
          <p:nvPicPr>
            <p:cNvPr id="11273" name="图片 8" descr="f7d30ea4b628d33971365e72821aa1c5"/>
            <p:cNvPicPr>
              <a:picLocks noChangeAspect="1"/>
            </p:cNvPicPr>
            <p:nvPr/>
          </p:nvPicPr>
          <p:blipFill>
            <a:blip r:embed="rId5" cstate="print">
              <a:extLst>
                <a:ext uri="{28A0092B-C50C-407E-A947-70E740481C1C}">
                  <a14:useLocalDpi xmlns:a14="http://schemas.microsoft.com/office/drawing/2010/main" val="0"/>
                </a:ext>
              </a:extLst>
            </a:blip>
            <a:srcRect l="16885" t="7870" r="18794" b="24954"/>
            <a:stretch>
              <a:fillRect/>
            </a:stretch>
          </p:blipFill>
          <p:spPr bwMode="auto">
            <a:xfrm>
              <a:off x="3263569" y="-15399"/>
              <a:ext cx="723900" cy="75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31630" y="1204908"/>
            <a:ext cx="16459200" cy="7909609"/>
          </a:xfrm>
          <a:prstGeom prst="rect">
            <a:avLst/>
          </a:prstGeom>
          <a:solidFill>
            <a:schemeClr val="bg1"/>
          </a:solidFill>
        </p:spPr>
        <p:txBody>
          <a:bodyPr wrap="square" lIns="91178" tIns="45597" rIns="91178" bIns="45597" rtlCol="0">
            <a:spAutoFit/>
          </a:bodyPr>
          <a:lstStyle/>
          <a:p>
            <a:r>
              <a:rPr lang="en-US" sz="3200" dirty="0">
                <a:solidFill>
                  <a:prstClr val="black"/>
                </a:solidFill>
                <a:latin typeface="Times New Roman" pitchFamily="18" charset="0"/>
                <a:cs typeface="Times New Roman" pitchFamily="18" charset="0"/>
              </a:rPr>
              <a:t>      </a:t>
            </a:r>
            <a:r>
              <a:rPr lang="vi-VN" sz="3200" b="1" dirty="0">
                <a:solidFill>
                  <a:prstClr val="black"/>
                </a:solidFill>
                <a:latin typeface="Times New Roman" pitchFamily="18" charset="0"/>
                <a:cs typeface="Times New Roman" pitchFamily="18" charset="0"/>
              </a:rPr>
              <a:t>Bốn anh em tìm tới chỗ yêu tinh ở. Nơi đây bản làng vắng teo, chỉ còn mỗi một bà cụ được yêu tinh cho sống sót để chăn bò cho nó. Thấy anh em Cẩu Khây kêu đói, bà cụ nấu cơm cho ăn. Ăn no, bốn cậu bé lăn ra ngủ. Tờ mờ sáng, bỗng có tiếng đập cửa. Biết yêu tinh đã đánh hơi thấy thịt trẻ con, bà cụ liền lay anh em Cẩu Khây dậy, giục chạy trốn. Cẩu Khây bèn nói:</a:t>
            </a:r>
          </a:p>
          <a:p>
            <a:r>
              <a:rPr lang="vi-VN" sz="3200" b="1" dirty="0">
                <a:solidFill>
                  <a:prstClr val="black"/>
                </a:solidFill>
                <a:latin typeface="Times New Roman" pitchFamily="18" charset="0"/>
                <a:cs typeface="Times New Roman" pitchFamily="18" charset="0"/>
              </a:rPr>
              <a:t>- Bà đừng sợ, anh em chúng cháu đến đây để bắt yêu tinh đấy.</a:t>
            </a:r>
          </a:p>
          <a:p>
            <a:r>
              <a:rPr lang="vi-VN" sz="3200" b="1" dirty="0">
                <a:solidFill>
                  <a:prstClr val="black"/>
                </a:solidFill>
                <a:latin typeface="Times New Roman" pitchFamily="18" charset="0"/>
                <a:cs typeface="Times New Roman" pitchFamily="18" charset="0"/>
              </a:rPr>
              <a:t>   </a:t>
            </a:r>
            <a:r>
              <a:rPr lang="en-US" sz="3200" b="1" dirty="0">
                <a:solidFill>
                  <a:prstClr val="black"/>
                </a:solidFill>
                <a:latin typeface="Times New Roman" pitchFamily="18" charset="0"/>
                <a:cs typeface="Times New Roman" pitchFamily="18" charset="0"/>
              </a:rPr>
              <a:t>   </a:t>
            </a:r>
            <a:r>
              <a:rPr lang="vi-VN" sz="3200" b="1" dirty="0">
                <a:solidFill>
                  <a:prstClr val="black"/>
                </a:solidFill>
                <a:latin typeface="Times New Roman" pitchFamily="18" charset="0"/>
                <a:cs typeface="Times New Roman" pitchFamily="18" charset="0"/>
              </a:rPr>
              <a:t>Cẩu Khây hé cửa. Yêu tinh thò đầu vào, lè lưỡi dài như quả núc nác, trợn mắt xanh lè. Nắm Tay Đóng Cọc đấm một cái làm nó gãy gần hết hàm răng. Yêu tinh bỏ chạy. Bốn anh em Cẩu Khây liền đuổi theo nó. Cẩu Khây nhổ cây bên đường quật túi bụi. Yêu tinh đau quá hét lên, gió bão nổi ầm ầm, đất trời tối sầm lại. Đến một thung lũng, yêu tinh dừng lại, phun nước ra như mưa. Nước dâng ngập cả cánh đồng. Nắm Tay Đóng Cọc đóng cọc be bờ ngăn nước lụt, Lấy Tai Tát Nước tát nước ầm ầm qua núi cao, Móng Tay Đục Máng ngả cây khoét máng, khơi dòng nước chảy đi. Chỉ một lúc, mặt đất lại cạn khô. Yêu tinh núng thế, đành phải quy hàng.</a:t>
            </a:r>
          </a:p>
          <a:p>
            <a:r>
              <a:rPr lang="vi-VN" sz="3200" b="1" dirty="0">
                <a:solidFill>
                  <a:prstClr val="black"/>
                </a:solidFill>
                <a:latin typeface="Times New Roman" pitchFamily="18" charset="0"/>
                <a:cs typeface="Times New Roman" pitchFamily="18" charset="0"/>
              </a:rPr>
              <a:t>   Từ đấy, bản làng lại đông vui.</a:t>
            </a:r>
          </a:p>
          <a:p>
            <a:pPr algn="r"/>
            <a:r>
              <a:rPr lang="en-US" sz="3200" dirty="0">
                <a:solidFill>
                  <a:prstClr val="black"/>
                </a:solidFill>
                <a:latin typeface="Times New Roman" pitchFamily="18" charset="0"/>
                <a:cs typeface="Times New Roman" pitchFamily="18" charset="0"/>
              </a:rPr>
              <a:t> </a:t>
            </a:r>
            <a:r>
              <a:rPr lang="vi-VN" sz="3200" b="1" i="1" dirty="0">
                <a:solidFill>
                  <a:prstClr val="black"/>
                </a:solidFill>
                <a:latin typeface="Times New Roman" pitchFamily="18" charset="0"/>
                <a:cs typeface="Times New Roman" pitchFamily="18" charset="0"/>
              </a:rPr>
              <a:t>TRUYỆN CỔ DÂN TỘC TÀY</a:t>
            </a:r>
          </a:p>
          <a:p>
            <a:endPar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Oval 2"/>
          <p:cNvSpPr/>
          <p:nvPr/>
        </p:nvSpPr>
        <p:spPr>
          <a:xfrm>
            <a:off x="31630" y="1066800"/>
            <a:ext cx="692555" cy="762000"/>
          </a:xfrm>
          <a:prstGeom prst="ellipse">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1</a:t>
            </a:r>
          </a:p>
        </p:txBody>
      </p:sp>
      <p:sp>
        <p:nvSpPr>
          <p:cNvPr id="9" name="Oval 8"/>
          <p:cNvSpPr/>
          <p:nvPr/>
        </p:nvSpPr>
        <p:spPr>
          <a:xfrm>
            <a:off x="31630" y="3561272"/>
            <a:ext cx="724184" cy="762000"/>
          </a:xfrm>
          <a:prstGeom prst="ellipse">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2</a:t>
            </a:r>
          </a:p>
        </p:txBody>
      </p:sp>
    </p:spTree>
    <p:custDataLst>
      <p:tags r:id="rId1"/>
    </p:custDataLst>
    <p:extLst>
      <p:ext uri="{BB962C8B-B14F-4D97-AF65-F5344CB8AC3E}">
        <p14:creationId xmlns:p14="http://schemas.microsoft.com/office/powerpoint/2010/main" val="196180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heel(1)">
                                      <p:cBhvr>
                                        <p:cTn id="7" dur="20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2"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TIMING" val="|2.2|18.4|8.1|8.2"/>
</p:tagLst>
</file>

<file path=ppt/tags/tag4.xml><?xml version="1.0" encoding="utf-8"?>
<p:tagLst xmlns:a="http://schemas.openxmlformats.org/drawingml/2006/main" xmlns:r="http://schemas.openxmlformats.org/officeDocument/2006/relationships" xmlns:p="http://schemas.openxmlformats.org/presentationml/2006/main">
  <p:tag name="TIMING" val="|1.7|2|3.8"/>
</p:tagLst>
</file>

<file path=ppt/tags/tag5.xml><?xml version="1.0" encoding="utf-8"?>
<p:tagLst xmlns:a="http://schemas.openxmlformats.org/drawingml/2006/main" xmlns:r="http://schemas.openxmlformats.org/officeDocument/2006/relationships" xmlns:p="http://schemas.openxmlformats.org/presentationml/2006/main">
  <p:tag name="TIMING" val="|2.2|18.4|8.1|8.2"/>
</p:tagLst>
</file>

<file path=ppt/tags/tag6.xml><?xml version="1.0" encoding="utf-8"?>
<p:tagLst xmlns:a="http://schemas.openxmlformats.org/drawingml/2006/main" xmlns:r="http://schemas.openxmlformats.org/officeDocument/2006/relationships" xmlns:p="http://schemas.openxmlformats.org/presentationml/2006/main">
  <p:tag name="TIMING" val="|1.7|2|3.8"/>
</p:tagLst>
</file>

<file path=ppt/tags/tag7.xml><?xml version="1.0" encoding="utf-8"?>
<p:tagLst xmlns:a="http://schemas.openxmlformats.org/drawingml/2006/main" xmlns:r="http://schemas.openxmlformats.org/officeDocument/2006/relationships" xmlns:p="http://schemas.openxmlformats.org/presentationml/2006/main">
  <p:tag name="TIMING" val="|2.2|18.4|8.1|8.2"/>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6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7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8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1002</Words>
  <Application>Microsoft Office PowerPoint</Application>
  <PresentationFormat>Custom</PresentationFormat>
  <Paragraphs>85</Paragraphs>
  <Slides>17</Slides>
  <Notes>15</Notes>
  <HiddenSlides>0</HiddenSlides>
  <MMClips>0</MMClips>
  <ScaleCrop>false</ScaleCrop>
  <HeadingPairs>
    <vt:vector size="4" baseType="variant">
      <vt:variant>
        <vt:lpstr>Theme</vt:lpstr>
      </vt:variant>
      <vt:variant>
        <vt:i4>8</vt:i4>
      </vt:variant>
      <vt:variant>
        <vt:lpstr>Slide Titles</vt:lpstr>
      </vt:variant>
      <vt:variant>
        <vt:i4>17</vt:i4>
      </vt:variant>
    </vt:vector>
  </HeadingPairs>
  <TitlesOfParts>
    <vt:vector size="25" baseType="lpstr">
      <vt:lpstr>Office 主题</vt:lpstr>
      <vt:lpstr>1_Office 主题</vt:lpstr>
      <vt:lpstr>2_Office 主题</vt:lpstr>
      <vt:lpstr>4_Office 主题</vt:lpstr>
      <vt:lpstr>5_Office 主题</vt:lpstr>
      <vt:lpstr>6_Office 主题</vt:lpstr>
      <vt:lpstr>7_Office 主题</vt:lpstr>
      <vt:lpstr>8_Office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18</cp:revision>
  <dcterms:created xsi:type="dcterms:W3CDTF">2022-01-23T06:09:05Z</dcterms:created>
  <dcterms:modified xsi:type="dcterms:W3CDTF">2022-01-23T06:51:47Z</dcterms:modified>
</cp:coreProperties>
</file>